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57" r:id="rId3"/>
    <p:sldId id="258" r:id="rId4"/>
    <p:sldId id="259" r:id="rId5"/>
    <p:sldId id="260" r:id="rId6"/>
    <p:sldId id="261" r:id="rId7"/>
    <p:sldId id="264" r:id="rId8"/>
    <p:sldId id="265" r:id="rId9"/>
    <p:sldId id="266" r:id="rId10"/>
    <p:sldId id="267" r:id="rId11"/>
    <p:sldId id="268" r:id="rId12"/>
    <p:sldId id="262" r:id="rId13"/>
    <p:sldId id="263" r:id="rId14"/>
    <p:sldId id="269" r:id="rId15"/>
    <p:sldId id="270" r:id="rId16"/>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CDCF"/>
          </a:solidFill>
        </a:fill>
      </a:tcStyle>
    </a:wholeTbl>
    <a:band2H>
      <a:tcTxStyle/>
      <a:tcStyle>
        <a:tcBdr/>
        <a:fill>
          <a:solidFill>
            <a:srgbClr val="E7E7E8"/>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7E6E5"/>
          </a:solidFill>
        </a:fill>
      </a:tcStyle>
    </a:wholeTbl>
    <a:band2H>
      <a:tcTxStyle/>
      <a:tcStyle>
        <a:tcBdr/>
        <a:fill>
          <a:solidFill>
            <a:srgbClr val="ECF3F2"/>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8E1DC"/>
          </a:solidFill>
        </a:fill>
      </a:tcStyle>
    </a:wholeTbl>
    <a:band2H>
      <a:tcTxStyle/>
      <a:tcStyle>
        <a:tcBdr/>
        <a:fill>
          <a:solidFill>
            <a:srgbClr val="F4F1EE"/>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venir Heavy"/>
          <a:ea typeface="Avenir Heavy"/>
          <a:cs typeface="Avenir Heavy"/>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shay Kapse" userId="35935cbcbdc0a22c" providerId="LiveId" clId="{62255984-BF62-41E2-87AD-EA8FBA7AF6DC}"/>
    <pc:docChg chg="undo custSel addSld delSld modSld">
      <pc:chgData name="Akshay Kapse" userId="35935cbcbdc0a22c" providerId="LiveId" clId="{62255984-BF62-41E2-87AD-EA8FBA7AF6DC}" dt="2023-08-28T08:28:09.224" v="120" actId="20577"/>
      <pc:docMkLst>
        <pc:docMk/>
      </pc:docMkLst>
      <pc:sldChg chg="modSp mod">
        <pc:chgData name="Akshay Kapse" userId="35935cbcbdc0a22c" providerId="LiveId" clId="{62255984-BF62-41E2-87AD-EA8FBA7AF6DC}" dt="2023-08-28T08:18:16.862" v="26" actId="20577"/>
        <pc:sldMkLst>
          <pc:docMk/>
          <pc:sldMk cId="0" sldId="257"/>
        </pc:sldMkLst>
        <pc:spChg chg="mod">
          <ac:chgData name="Akshay Kapse" userId="35935cbcbdc0a22c" providerId="LiveId" clId="{62255984-BF62-41E2-87AD-EA8FBA7AF6DC}" dt="2023-08-28T08:18:16.862" v="26" actId="20577"/>
          <ac:spMkLst>
            <pc:docMk/>
            <pc:sldMk cId="0" sldId="257"/>
            <ac:spMk id="101" creationId="{00000000-0000-0000-0000-000000000000}"/>
          </ac:spMkLst>
        </pc:spChg>
      </pc:sldChg>
      <pc:sldChg chg="del">
        <pc:chgData name="Akshay Kapse" userId="35935cbcbdc0a22c" providerId="LiveId" clId="{62255984-BF62-41E2-87AD-EA8FBA7AF6DC}" dt="2023-08-28T08:16:34.441" v="0" actId="2696"/>
        <pc:sldMkLst>
          <pc:docMk/>
          <pc:sldMk cId="0" sldId="262"/>
        </pc:sldMkLst>
      </pc:sldChg>
      <pc:sldChg chg="modSp add mod">
        <pc:chgData name="Akshay Kapse" userId="35935cbcbdc0a22c" providerId="LiveId" clId="{62255984-BF62-41E2-87AD-EA8FBA7AF6DC}" dt="2023-08-28T08:19:00.855" v="36" actId="20577"/>
        <pc:sldMkLst>
          <pc:docMk/>
          <pc:sldMk cId="2740295272" sldId="262"/>
        </pc:sldMkLst>
        <pc:spChg chg="mod">
          <ac:chgData name="Akshay Kapse" userId="35935cbcbdc0a22c" providerId="LiveId" clId="{62255984-BF62-41E2-87AD-EA8FBA7AF6DC}" dt="2023-08-28T08:19:00.855" v="36" actId="20577"/>
          <ac:spMkLst>
            <pc:docMk/>
            <pc:sldMk cId="2740295272" sldId="262"/>
            <ac:spMk id="136" creationId="{00000000-0000-0000-0000-000000000000}"/>
          </ac:spMkLst>
        </pc:spChg>
      </pc:sldChg>
      <pc:sldChg chg="del">
        <pc:chgData name="Akshay Kapse" userId="35935cbcbdc0a22c" providerId="LiveId" clId="{62255984-BF62-41E2-87AD-EA8FBA7AF6DC}" dt="2023-08-28T08:16:34.441" v="0" actId="2696"/>
        <pc:sldMkLst>
          <pc:docMk/>
          <pc:sldMk cId="0" sldId="263"/>
        </pc:sldMkLst>
      </pc:sldChg>
      <pc:sldChg chg="add">
        <pc:chgData name="Akshay Kapse" userId="35935cbcbdc0a22c" providerId="LiveId" clId="{62255984-BF62-41E2-87AD-EA8FBA7AF6DC}" dt="2023-08-28T08:16:41.980" v="1"/>
        <pc:sldMkLst>
          <pc:docMk/>
          <pc:sldMk cId="906836649" sldId="263"/>
        </pc:sldMkLst>
      </pc:sldChg>
      <pc:sldChg chg="modSp mod">
        <pc:chgData name="Akshay Kapse" userId="35935cbcbdc0a22c" providerId="LiveId" clId="{62255984-BF62-41E2-87AD-EA8FBA7AF6DC}" dt="2023-08-28T08:18:37.473" v="30" actId="20577"/>
        <pc:sldMkLst>
          <pc:docMk/>
          <pc:sldMk cId="0" sldId="265"/>
        </pc:sldMkLst>
        <pc:spChg chg="mod">
          <ac:chgData name="Akshay Kapse" userId="35935cbcbdc0a22c" providerId="LiveId" clId="{62255984-BF62-41E2-87AD-EA8FBA7AF6DC}" dt="2023-08-28T08:18:37.473" v="30" actId="20577"/>
          <ac:spMkLst>
            <pc:docMk/>
            <pc:sldMk cId="0" sldId="265"/>
            <ac:spMk id="156" creationId="{00000000-0000-0000-0000-000000000000}"/>
          </ac:spMkLst>
        </pc:spChg>
      </pc:sldChg>
      <pc:sldChg chg="modSp mod">
        <pc:chgData name="Akshay Kapse" userId="35935cbcbdc0a22c" providerId="LiveId" clId="{62255984-BF62-41E2-87AD-EA8FBA7AF6DC}" dt="2023-08-28T08:28:09.224" v="120" actId="20577"/>
        <pc:sldMkLst>
          <pc:docMk/>
          <pc:sldMk cId="0" sldId="266"/>
        </pc:sldMkLst>
        <pc:spChg chg="mod">
          <ac:chgData name="Akshay Kapse" userId="35935cbcbdc0a22c" providerId="LiveId" clId="{62255984-BF62-41E2-87AD-EA8FBA7AF6DC}" dt="2023-08-28T08:18:47.195" v="32" actId="20577"/>
          <ac:spMkLst>
            <pc:docMk/>
            <pc:sldMk cId="0" sldId="266"/>
            <ac:spMk id="164" creationId="{00000000-0000-0000-0000-000000000000}"/>
          </ac:spMkLst>
        </pc:spChg>
        <pc:spChg chg="mod">
          <ac:chgData name="Akshay Kapse" userId="35935cbcbdc0a22c" providerId="LiveId" clId="{62255984-BF62-41E2-87AD-EA8FBA7AF6DC}" dt="2023-08-28T08:28:09.224" v="120" actId="20577"/>
          <ac:spMkLst>
            <pc:docMk/>
            <pc:sldMk cId="0" sldId="266"/>
            <ac:spMk id="166" creationId="{00000000-0000-0000-0000-000000000000}"/>
          </ac:spMkLst>
        </pc:spChg>
      </pc:sldChg>
      <pc:sldChg chg="modSp mod">
        <pc:chgData name="Akshay Kapse" userId="35935cbcbdc0a22c" providerId="LiveId" clId="{62255984-BF62-41E2-87AD-EA8FBA7AF6DC}" dt="2023-08-28T08:18:53.297" v="34" actId="20577"/>
        <pc:sldMkLst>
          <pc:docMk/>
          <pc:sldMk cId="0" sldId="267"/>
        </pc:sldMkLst>
        <pc:spChg chg="mod">
          <ac:chgData name="Akshay Kapse" userId="35935cbcbdc0a22c" providerId="LiveId" clId="{62255984-BF62-41E2-87AD-EA8FBA7AF6DC}" dt="2023-08-28T08:18:53.297" v="34" actId="20577"/>
          <ac:spMkLst>
            <pc:docMk/>
            <pc:sldMk cId="0" sldId="267"/>
            <ac:spMk id="172" creationId="{00000000-0000-0000-0000-000000000000}"/>
          </ac:spMkLst>
        </pc:spChg>
      </pc:sldChg>
      <pc:sldMasterChg chg="delSldLayout">
        <pc:chgData name="Akshay Kapse" userId="35935cbcbdc0a22c" providerId="LiveId" clId="{62255984-BF62-41E2-87AD-EA8FBA7AF6DC}" dt="2023-08-28T08:16:34.441" v="0" actId="2696"/>
        <pc:sldMasterMkLst>
          <pc:docMk/>
          <pc:sldMasterMk cId="0" sldId="2147483648"/>
        </pc:sldMasterMkLst>
        <pc:sldLayoutChg chg="del">
          <pc:chgData name="Akshay Kapse" userId="35935cbcbdc0a22c" providerId="LiveId" clId="{62255984-BF62-41E2-87AD-EA8FBA7AF6DC}" dt="2023-08-28T08:16:34.441" v="0" actId="2696"/>
          <pc:sldLayoutMkLst>
            <pc:docMk/>
            <pc:sldMasterMk cId="0" sldId="2147483648"/>
            <pc:sldLayoutMk cId="0" sldId="2147483655"/>
          </pc:sldLayoutMkLst>
        </pc:sldLayoutChg>
      </pc:sldMasterChg>
    </pc:docChg>
  </pc:docChgLst>
</pc:chgInfo>
</file>

<file path=ppt/media/image1.jpeg>
</file>

<file path=ppt/media/image10.png>
</file>

<file path=ppt/media/image11.jpeg>
</file>

<file path=ppt/media/image12.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4" name="Shape 94"/>
          <p:cNvSpPr>
            <a:spLocks noGrp="1" noRot="1" noChangeAspect="1"/>
          </p:cNvSpPr>
          <p:nvPr>
            <p:ph type="sldImg"/>
          </p:nvPr>
        </p:nvSpPr>
        <p:spPr>
          <a:xfrm>
            <a:off x="1143000" y="685800"/>
            <a:ext cx="4572000" cy="3429000"/>
          </a:xfrm>
          <a:prstGeom prst="rect">
            <a:avLst/>
          </a:prstGeom>
        </p:spPr>
        <p:txBody>
          <a:bodyPr/>
          <a:lstStyle/>
          <a:p>
            <a:endParaRPr/>
          </a:p>
        </p:txBody>
      </p:sp>
      <p:sp>
        <p:nvSpPr>
          <p:cNvPr id="95" name="Shape 9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venir Medium"/>
      </a:defRPr>
    </a:lvl1pPr>
    <a:lvl2pPr indent="228600" latinLnBrk="0">
      <a:defRPr sz="1200">
        <a:latin typeface="+mn-lt"/>
        <a:ea typeface="+mn-ea"/>
        <a:cs typeface="+mn-cs"/>
        <a:sym typeface="Avenir Medium"/>
      </a:defRPr>
    </a:lvl2pPr>
    <a:lvl3pPr indent="457200" latinLnBrk="0">
      <a:defRPr sz="1200">
        <a:latin typeface="+mn-lt"/>
        <a:ea typeface="+mn-ea"/>
        <a:cs typeface="+mn-cs"/>
        <a:sym typeface="Avenir Medium"/>
      </a:defRPr>
    </a:lvl3pPr>
    <a:lvl4pPr indent="685800" latinLnBrk="0">
      <a:defRPr sz="1200">
        <a:latin typeface="+mn-lt"/>
        <a:ea typeface="+mn-ea"/>
        <a:cs typeface="+mn-cs"/>
        <a:sym typeface="Avenir Medium"/>
      </a:defRPr>
    </a:lvl4pPr>
    <a:lvl5pPr indent="914400" latinLnBrk="0">
      <a:defRPr sz="1200">
        <a:latin typeface="+mn-lt"/>
        <a:ea typeface="+mn-ea"/>
        <a:cs typeface="+mn-cs"/>
        <a:sym typeface="Avenir Medium"/>
      </a:defRPr>
    </a:lvl5pPr>
    <a:lvl6pPr indent="1143000" latinLnBrk="0">
      <a:defRPr sz="1200">
        <a:latin typeface="+mn-lt"/>
        <a:ea typeface="+mn-ea"/>
        <a:cs typeface="+mn-cs"/>
        <a:sym typeface="Avenir Medium"/>
      </a:defRPr>
    </a:lvl6pPr>
    <a:lvl7pPr indent="1371600" latinLnBrk="0">
      <a:defRPr sz="1200">
        <a:latin typeface="+mn-lt"/>
        <a:ea typeface="+mn-ea"/>
        <a:cs typeface="+mn-cs"/>
        <a:sym typeface="Avenir Medium"/>
      </a:defRPr>
    </a:lvl7pPr>
    <a:lvl8pPr indent="1600200" latinLnBrk="0">
      <a:defRPr sz="1200">
        <a:latin typeface="+mn-lt"/>
        <a:ea typeface="+mn-ea"/>
        <a:cs typeface="+mn-cs"/>
        <a:sym typeface="Avenir Medium"/>
      </a:defRPr>
    </a:lvl8pPr>
    <a:lvl9pPr indent="1828800" latinLnBrk="0">
      <a:defRPr sz="1200">
        <a:latin typeface="+mn-lt"/>
        <a:ea typeface="+mn-ea"/>
        <a:cs typeface="+mn-cs"/>
        <a:sym typeface="Avenir Medium"/>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제목 슬라이드">
    <p:spTree>
      <p:nvGrpSpPr>
        <p:cNvPr id="1" name=""/>
        <p:cNvGrpSpPr/>
        <p:nvPr/>
      </p:nvGrpSpPr>
      <p:grpSpPr>
        <a:xfrm>
          <a:off x="0" y="0"/>
          <a:ext cx="0" cy="0"/>
          <a:chOff x="0" y="0"/>
          <a:chExt cx="0" cy="0"/>
        </a:xfrm>
      </p:grpSpPr>
      <p:sp>
        <p:nvSpPr>
          <p:cNvPr id="11" name="그림 개체 틀 2"/>
          <p:cNvSpPr>
            <a:spLocks noGrp="1"/>
          </p:cNvSpPr>
          <p:nvPr>
            <p:ph type="pic" idx="21"/>
          </p:nvPr>
        </p:nvSpPr>
        <p:spPr>
          <a:xfrm>
            <a:off x="0" y="0"/>
            <a:ext cx="12192000" cy="6858000"/>
          </a:xfrm>
          <a:prstGeom prst="rect">
            <a:avLst/>
          </a:prstGeom>
        </p:spPr>
        <p:txBody>
          <a:bodyPr lIns="91439" rIns="91439">
            <a:noAutofit/>
          </a:bodyPr>
          <a:lstStyle/>
          <a:p>
            <a:endParaRPr/>
          </a:p>
        </p:txBody>
      </p:sp>
      <p:sp>
        <p:nvSpPr>
          <p:cNvPr id="12" name="제목을 입력하시오"/>
          <p:cNvSpPr txBox="1">
            <a:spLocks noGrp="1"/>
          </p:cNvSpPr>
          <p:nvPr>
            <p:ph type="title" hasCustomPrompt="1"/>
          </p:nvPr>
        </p:nvSpPr>
        <p:spPr>
          <a:prstGeom prst="rect">
            <a:avLst/>
          </a:prstGeom>
        </p:spPr>
        <p:txBody>
          <a:bodyPr/>
          <a:lstStyle/>
          <a:p>
            <a:r>
              <a:t>제목을 입력하시오</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14_사용자 지정 레이아웃">
    <p:spTree>
      <p:nvGrpSpPr>
        <p:cNvPr id="1" name=""/>
        <p:cNvGrpSpPr/>
        <p:nvPr/>
      </p:nvGrpSpPr>
      <p:grpSpPr>
        <a:xfrm>
          <a:off x="0" y="0"/>
          <a:ext cx="0" cy="0"/>
          <a:chOff x="0" y="0"/>
          <a:chExt cx="0" cy="0"/>
        </a:xfrm>
      </p:grpSpPr>
      <p:sp>
        <p:nvSpPr>
          <p:cNvPr id="20" name="그림 개체 틀 2"/>
          <p:cNvSpPr>
            <a:spLocks noGrp="1"/>
          </p:cNvSpPr>
          <p:nvPr>
            <p:ph type="pic" idx="21"/>
          </p:nvPr>
        </p:nvSpPr>
        <p:spPr>
          <a:xfrm>
            <a:off x="1200448" y="0"/>
            <a:ext cx="6816081" cy="6858000"/>
          </a:xfrm>
          <a:prstGeom prst="rect">
            <a:avLst/>
          </a:prstGeom>
        </p:spPr>
        <p:txBody>
          <a:bodyPr lIns="91439" rIns="91439">
            <a:noAutofit/>
          </a:bodyPr>
          <a:lstStyle/>
          <a:p>
            <a:endParaRPr/>
          </a:p>
        </p:txBody>
      </p:sp>
      <p:sp>
        <p:nvSpPr>
          <p:cNvPr id="2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11_사용자 지정 레이아웃">
    <p:spTree>
      <p:nvGrpSpPr>
        <p:cNvPr id="1" name=""/>
        <p:cNvGrpSpPr/>
        <p:nvPr/>
      </p:nvGrpSpPr>
      <p:grpSpPr>
        <a:xfrm>
          <a:off x="0" y="0"/>
          <a:ext cx="0" cy="0"/>
          <a:chOff x="0" y="0"/>
          <a:chExt cx="0" cy="0"/>
        </a:xfrm>
      </p:grpSpPr>
      <p:sp>
        <p:nvSpPr>
          <p:cNvPr id="28" name="그림 개체 틀 2"/>
          <p:cNvSpPr>
            <a:spLocks noGrp="1"/>
          </p:cNvSpPr>
          <p:nvPr>
            <p:ph type="pic" idx="21"/>
          </p:nvPr>
        </p:nvSpPr>
        <p:spPr>
          <a:xfrm flipH="1">
            <a:off x="-1" y="0"/>
            <a:ext cx="7752186" cy="6858000"/>
          </a:xfrm>
          <a:prstGeom prst="rect">
            <a:avLst/>
          </a:prstGeom>
        </p:spPr>
        <p:txBody>
          <a:bodyPr lIns="91439" rIns="91439">
            <a:noAutofit/>
          </a:bodyPr>
          <a:lstStyle/>
          <a:p>
            <a:endParaRPr/>
          </a:p>
        </p:txBody>
      </p:sp>
      <p:sp>
        <p:nvSpPr>
          <p:cNvPr id="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12_사용자 지정 레이아웃">
    <p:spTree>
      <p:nvGrpSpPr>
        <p:cNvPr id="1" name=""/>
        <p:cNvGrpSpPr/>
        <p:nvPr/>
      </p:nvGrpSpPr>
      <p:grpSpPr>
        <a:xfrm>
          <a:off x="0" y="0"/>
          <a:ext cx="0" cy="0"/>
          <a:chOff x="0" y="0"/>
          <a:chExt cx="0" cy="0"/>
        </a:xfrm>
      </p:grpSpPr>
      <p:sp>
        <p:nvSpPr>
          <p:cNvPr id="36" name="그림 개체 틀 2"/>
          <p:cNvSpPr>
            <a:spLocks noGrp="1"/>
          </p:cNvSpPr>
          <p:nvPr>
            <p:ph type="pic" idx="21"/>
          </p:nvPr>
        </p:nvSpPr>
        <p:spPr>
          <a:xfrm>
            <a:off x="0" y="0"/>
            <a:ext cx="12192000" cy="6858000"/>
          </a:xfrm>
          <a:prstGeom prst="rect">
            <a:avLst/>
          </a:prstGeom>
        </p:spPr>
        <p:txBody>
          <a:bodyPr lIns="91439" rIns="91439">
            <a:noAutofit/>
          </a:bodyPr>
          <a:lstStyle/>
          <a:p>
            <a:endParaRPr/>
          </a:p>
        </p:txBody>
      </p:sp>
      <p:sp>
        <p:nvSpPr>
          <p:cNvPr id="3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13_사용자 지정 레이아웃">
    <p:spTree>
      <p:nvGrpSpPr>
        <p:cNvPr id="1" name=""/>
        <p:cNvGrpSpPr/>
        <p:nvPr/>
      </p:nvGrpSpPr>
      <p:grpSpPr>
        <a:xfrm>
          <a:off x="0" y="0"/>
          <a:ext cx="0" cy="0"/>
          <a:chOff x="0" y="0"/>
          <a:chExt cx="0" cy="0"/>
        </a:xfrm>
      </p:grpSpPr>
      <p:sp>
        <p:nvSpPr>
          <p:cNvPr id="44" name="그림 개체 틀 2"/>
          <p:cNvSpPr>
            <a:spLocks noGrp="1"/>
          </p:cNvSpPr>
          <p:nvPr>
            <p:ph type="pic" idx="21"/>
          </p:nvPr>
        </p:nvSpPr>
        <p:spPr>
          <a:xfrm>
            <a:off x="0" y="0"/>
            <a:ext cx="6096000" cy="6858000"/>
          </a:xfrm>
          <a:prstGeom prst="rect">
            <a:avLst/>
          </a:prstGeom>
        </p:spPr>
        <p:txBody>
          <a:bodyPr lIns="91439" rIns="91439">
            <a:noAutofit/>
          </a:bodyPr>
          <a:lstStyle/>
          <a:p>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10_사용자 지정 레이아웃">
    <p:spTree>
      <p:nvGrpSpPr>
        <p:cNvPr id="1" name=""/>
        <p:cNvGrpSpPr/>
        <p:nvPr/>
      </p:nvGrpSpPr>
      <p:grpSpPr>
        <a:xfrm>
          <a:off x="0" y="0"/>
          <a:ext cx="0" cy="0"/>
          <a:chOff x="0" y="0"/>
          <a:chExt cx="0" cy="0"/>
        </a:xfrm>
      </p:grpSpPr>
      <p:sp>
        <p:nvSpPr>
          <p:cNvPr id="52" name="그림 개체 틀 4"/>
          <p:cNvSpPr>
            <a:spLocks noGrp="1"/>
          </p:cNvSpPr>
          <p:nvPr>
            <p:ph type="pic" idx="21"/>
          </p:nvPr>
        </p:nvSpPr>
        <p:spPr>
          <a:xfrm>
            <a:off x="838199" y="1857375"/>
            <a:ext cx="10515602" cy="3337915"/>
          </a:xfrm>
          <a:prstGeom prst="rect">
            <a:avLst/>
          </a:prstGeom>
        </p:spPr>
        <p:txBody>
          <a:bodyPr lIns="91439" rIns="91439">
            <a:noAutofit/>
          </a:bodyPr>
          <a:lstStyle/>
          <a:p>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15_사용자 지정 레이아웃">
    <p:spTree>
      <p:nvGrpSpPr>
        <p:cNvPr id="1" name=""/>
        <p:cNvGrpSpPr/>
        <p:nvPr/>
      </p:nvGrpSpPr>
      <p:grpSpPr>
        <a:xfrm>
          <a:off x="0" y="0"/>
          <a:ext cx="0" cy="0"/>
          <a:chOff x="0" y="0"/>
          <a:chExt cx="0" cy="0"/>
        </a:xfrm>
      </p:grpSpPr>
      <p:sp>
        <p:nvSpPr>
          <p:cNvPr id="68" name="그림 개체 틀 4"/>
          <p:cNvSpPr>
            <a:spLocks noGrp="1"/>
          </p:cNvSpPr>
          <p:nvPr>
            <p:ph type="pic" idx="21"/>
          </p:nvPr>
        </p:nvSpPr>
        <p:spPr>
          <a:xfrm>
            <a:off x="0" y="0"/>
            <a:ext cx="12192000" cy="6858000"/>
          </a:xfrm>
          <a:prstGeom prst="rect">
            <a:avLst/>
          </a:prstGeom>
        </p:spPr>
        <p:txBody>
          <a:bodyPr lIns="91439" rIns="91439">
            <a:noAutofit/>
          </a:bodyPr>
          <a:lstStyle/>
          <a:p>
            <a:endParaRPr/>
          </a:p>
        </p:txBody>
      </p:sp>
      <p:sp>
        <p:nvSpPr>
          <p:cNvPr id="6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4_사용자 지정 레이아웃">
    <p:spTree>
      <p:nvGrpSpPr>
        <p:cNvPr id="1" name=""/>
        <p:cNvGrpSpPr/>
        <p:nvPr/>
      </p:nvGrpSpPr>
      <p:grpSpPr>
        <a:xfrm>
          <a:off x="0" y="0"/>
          <a:ext cx="0" cy="0"/>
          <a:chOff x="0" y="0"/>
          <a:chExt cx="0" cy="0"/>
        </a:xfrm>
      </p:grpSpPr>
      <p:sp>
        <p:nvSpPr>
          <p:cNvPr id="76" name="그림 개체 틀 2"/>
          <p:cNvSpPr>
            <a:spLocks noGrp="1"/>
          </p:cNvSpPr>
          <p:nvPr>
            <p:ph type="pic" idx="21"/>
          </p:nvPr>
        </p:nvSpPr>
        <p:spPr>
          <a:xfrm>
            <a:off x="0" y="-9525"/>
            <a:ext cx="12199888" cy="6867525"/>
          </a:xfrm>
          <a:prstGeom prst="rect">
            <a:avLst/>
          </a:prstGeom>
        </p:spPr>
        <p:txBody>
          <a:bodyPr lIns="91439" rIns="91439">
            <a:noAutofit/>
          </a:bodyPr>
          <a:lstStyle/>
          <a:p>
            <a:endParaRPr/>
          </a:p>
        </p:txBody>
      </p:sp>
      <p:sp>
        <p:nvSpPr>
          <p:cNvPr id="77" name="Body Level One…"/>
          <p:cNvSpPr txBox="1">
            <a:spLocks noGrp="1"/>
          </p:cNvSpPr>
          <p:nvPr>
            <p:ph type="body" idx="1" hasCustomPrompt="1"/>
          </p:nvPr>
        </p:nvSpPr>
        <p:spPr>
          <a:xfrm>
            <a:off x="569402" y="1787649"/>
            <a:ext cx="11053197" cy="4641726"/>
          </a:xfrm>
          <a:prstGeom prst="rect">
            <a:avLst/>
          </a:prstGeom>
        </p:spPr>
        <p:txBody>
          <a:bodyPr/>
          <a:lstStyle>
            <a:lvl1pPr marL="0" indent="0">
              <a:spcBef>
                <a:spcPts val="300"/>
              </a:spcBef>
              <a:buSzTx/>
              <a:buFontTx/>
              <a:buNone/>
              <a:defRPr sz="1600">
                <a:solidFill>
                  <a:srgbClr val="808080"/>
                </a:solidFill>
                <a:latin typeface="Avenir Book Oblique"/>
                <a:ea typeface="Avenir Book Oblique"/>
                <a:cs typeface="Avenir Book Oblique"/>
                <a:sym typeface="Avenir Book Oblique"/>
              </a:defRPr>
            </a:lvl1pPr>
            <a:lvl2pPr marL="711200" indent="-254000">
              <a:spcBef>
                <a:spcPts val="300"/>
              </a:spcBef>
              <a:buFontTx/>
              <a:defRPr sz="1600">
                <a:solidFill>
                  <a:srgbClr val="808080"/>
                </a:solidFill>
                <a:latin typeface="Avenir Book Oblique"/>
                <a:ea typeface="Avenir Book Oblique"/>
                <a:cs typeface="Avenir Book Oblique"/>
                <a:sym typeface="Avenir Book Oblique"/>
              </a:defRPr>
            </a:lvl2pPr>
            <a:lvl3pPr marL="1117600" indent="-203200">
              <a:spcBef>
                <a:spcPts val="300"/>
              </a:spcBef>
              <a:buFontTx/>
              <a:defRPr sz="1600">
                <a:solidFill>
                  <a:srgbClr val="808080"/>
                </a:solidFill>
                <a:latin typeface="Avenir Book Oblique"/>
                <a:ea typeface="Avenir Book Oblique"/>
                <a:cs typeface="Avenir Book Oblique"/>
                <a:sym typeface="Avenir Book Oblique"/>
              </a:defRPr>
            </a:lvl3pPr>
            <a:lvl4pPr marL="1574800" indent="-203200">
              <a:spcBef>
                <a:spcPts val="300"/>
              </a:spcBef>
              <a:buFontTx/>
              <a:defRPr sz="1600">
                <a:solidFill>
                  <a:srgbClr val="808080"/>
                </a:solidFill>
                <a:latin typeface="Avenir Book Oblique"/>
                <a:ea typeface="Avenir Book Oblique"/>
                <a:cs typeface="Avenir Book Oblique"/>
                <a:sym typeface="Avenir Book Oblique"/>
              </a:defRPr>
            </a:lvl4pPr>
            <a:lvl5pPr marL="2032000" indent="-203200">
              <a:spcBef>
                <a:spcPts val="300"/>
              </a:spcBef>
              <a:buFontTx/>
              <a:defRPr sz="1600">
                <a:solidFill>
                  <a:srgbClr val="808080"/>
                </a:solidFill>
                <a:latin typeface="Avenir Book Oblique"/>
                <a:ea typeface="Avenir Book Oblique"/>
                <a:cs typeface="Avenir Book Oblique"/>
                <a:sym typeface="Avenir Book Oblique"/>
              </a:defRPr>
            </a:lvl5pPr>
          </a:lstStyle>
          <a:p>
            <a:r>
              <a:t>Replace with your own text.</a:t>
            </a:r>
          </a:p>
          <a:p>
            <a:pPr lvl="1"/>
            <a:endParaRPr/>
          </a:p>
          <a:p>
            <a:pPr lvl="2"/>
            <a:endParaRPr/>
          </a:p>
          <a:p>
            <a:pPr lvl="3"/>
            <a:endParaRPr/>
          </a:p>
          <a:p>
            <a:pPr lvl="4"/>
            <a:endParaRPr/>
          </a:p>
        </p:txBody>
      </p:sp>
      <p:sp>
        <p:nvSpPr>
          <p:cNvPr id="78" name="Title Text"/>
          <p:cNvSpPr txBox="1">
            <a:spLocks noGrp="1"/>
          </p:cNvSpPr>
          <p:nvPr>
            <p:ph type="title"/>
          </p:nvPr>
        </p:nvSpPr>
        <p:spPr>
          <a:xfrm>
            <a:off x="569402" y="408444"/>
            <a:ext cx="11274398" cy="700116"/>
          </a:xfrm>
          <a:prstGeom prst="rect">
            <a:avLst/>
          </a:prstGeom>
        </p:spPr>
        <p:txBody>
          <a:bodyPr anchor="t"/>
          <a:lstStyle>
            <a:lvl1pPr>
              <a:lnSpc>
                <a:spcPct val="90000"/>
              </a:lnSpc>
              <a:spcBef>
                <a:spcPts val="200"/>
              </a:spcBef>
              <a:defRPr sz="4800"/>
            </a:lvl1pPr>
          </a:lstStyle>
          <a:p>
            <a:r>
              <a:t>Title Text</a:t>
            </a:r>
          </a:p>
        </p:txBody>
      </p:sp>
      <p:sp>
        <p:nvSpPr>
          <p:cNvPr id="7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사용자 지정 레이아웃">
    <p:spTree>
      <p:nvGrpSpPr>
        <p:cNvPr id="1" name=""/>
        <p:cNvGrpSpPr/>
        <p:nvPr/>
      </p:nvGrpSpPr>
      <p:grpSpPr>
        <a:xfrm>
          <a:off x="0" y="0"/>
          <a:ext cx="0" cy="0"/>
          <a:chOff x="0" y="0"/>
          <a:chExt cx="0" cy="0"/>
        </a:xfrm>
      </p:grpSpPr>
      <p:sp>
        <p:nvSpPr>
          <p:cNvPr id="86" name="그림 개체 틀 2"/>
          <p:cNvSpPr>
            <a:spLocks noGrp="1"/>
          </p:cNvSpPr>
          <p:nvPr>
            <p:ph type="pic" idx="21"/>
          </p:nvPr>
        </p:nvSpPr>
        <p:spPr>
          <a:xfrm>
            <a:off x="0" y="0"/>
            <a:ext cx="12192000" cy="6858000"/>
          </a:xfrm>
          <a:prstGeom prst="rect">
            <a:avLst/>
          </a:prstGeom>
        </p:spPr>
        <p:txBody>
          <a:bodyPr lIns="91439" rIns="91439">
            <a:noAutofit/>
          </a:bodyPr>
          <a:lstStyle/>
          <a:p>
            <a:endParaRPr/>
          </a:p>
        </p:txBody>
      </p:sp>
      <p:sp>
        <p:nvSpPr>
          <p:cNvPr id="87" name="Title Text"/>
          <p:cNvSpPr txBox="1">
            <a:spLocks noGrp="1"/>
          </p:cNvSpPr>
          <p:nvPr>
            <p:ph type="title"/>
          </p:nvPr>
        </p:nvSpPr>
        <p:spPr>
          <a:xfrm>
            <a:off x="5893242" y="3785220"/>
            <a:ext cx="4455369" cy="1243199"/>
          </a:xfrm>
          <a:prstGeom prst="rect">
            <a:avLst/>
          </a:prstGeom>
        </p:spPr>
        <p:txBody>
          <a:bodyPr lIns="0" tIns="0" rIns="0" bIns="0"/>
          <a:lstStyle>
            <a:lvl1pPr>
              <a:defRPr b="1" spc="-200">
                <a:solidFill>
                  <a:srgbClr val="FFFFFF"/>
                </a:solidFill>
                <a:latin typeface="Avenir Next Condensed Regular"/>
                <a:ea typeface="Avenir Next Condensed Regular"/>
                <a:cs typeface="Avenir Next Condensed Regular"/>
                <a:sym typeface="Avenir Next Condensed Regular"/>
              </a:defRPr>
            </a:lvl1pPr>
          </a:lstStyle>
          <a:p>
            <a:r>
              <a:t>Title Text</a:t>
            </a: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제목을 입력하시오"/>
          <p:cNvSpPr txBox="1">
            <a:spLocks noGrp="1"/>
          </p:cNvSpPr>
          <p:nvPr>
            <p:ph type="title" hasCustomPrompt="1"/>
          </p:nvPr>
        </p:nvSpPr>
        <p:spPr>
          <a:xfrm>
            <a:off x="314325" y="973333"/>
            <a:ext cx="11563350" cy="12953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제목을 입력하시오</a:t>
            </a:r>
          </a:p>
        </p:txBody>
      </p:sp>
      <p:sp>
        <p:nvSpPr>
          <p:cNvPr id="3" name="Body Level One…"/>
          <p:cNvSpPr txBox="1">
            <a:spLocks noGrp="1"/>
          </p:cNvSpPr>
          <p:nvPr>
            <p:ph type="body" idx="1"/>
          </p:nvPr>
        </p:nvSpPr>
        <p:spPr>
          <a:xfrm>
            <a:off x="609600" y="1600200"/>
            <a:ext cx="10972800" cy="45259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308791" y="6428118"/>
            <a:ext cx="273609" cy="2946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Lst>
  <p:transition spd="med"/>
  <p:txStyles>
    <p:titleStyle>
      <a:lvl1pPr marL="0" marR="0" indent="0" algn="ctr" defTabSz="914400" rtl="0" latinLnBrk="0">
        <a:lnSpc>
          <a:spcPct val="100000"/>
        </a:lnSpc>
        <a:spcBef>
          <a:spcPts val="0"/>
        </a:spcBef>
        <a:spcAft>
          <a:spcPts val="0"/>
        </a:spcAft>
        <a:buClrTx/>
        <a:buSzTx/>
        <a:buFontTx/>
        <a:buNone/>
        <a:tabLst/>
        <a:defRPr sz="7200" b="0" i="0" u="none" strike="noStrike" cap="none" spc="0" baseline="0">
          <a:solidFill>
            <a:schemeClr val="accent1"/>
          </a:solidFill>
          <a:uFillTx/>
          <a:latin typeface="Avenir Next Condensed Medium"/>
          <a:ea typeface="Avenir Next Condensed Medium"/>
          <a:cs typeface="Avenir Next Condensed Medium"/>
          <a:sym typeface="Avenir Next Condensed Medium"/>
        </a:defRPr>
      </a:lvl1pPr>
      <a:lvl2pPr marL="0" marR="0" indent="0" algn="ctr" defTabSz="914400" rtl="0" latinLnBrk="0">
        <a:lnSpc>
          <a:spcPct val="100000"/>
        </a:lnSpc>
        <a:spcBef>
          <a:spcPts val="0"/>
        </a:spcBef>
        <a:spcAft>
          <a:spcPts val="0"/>
        </a:spcAft>
        <a:buClrTx/>
        <a:buSzTx/>
        <a:buFontTx/>
        <a:buNone/>
        <a:tabLst/>
        <a:defRPr sz="7200" b="0" i="0" u="none" strike="noStrike" cap="none" spc="0" baseline="0">
          <a:solidFill>
            <a:schemeClr val="accent1"/>
          </a:solidFill>
          <a:uFillTx/>
          <a:latin typeface="Avenir Next Condensed Medium"/>
          <a:ea typeface="Avenir Next Condensed Medium"/>
          <a:cs typeface="Avenir Next Condensed Medium"/>
          <a:sym typeface="Avenir Next Condensed Medium"/>
        </a:defRPr>
      </a:lvl2pPr>
      <a:lvl3pPr marL="0" marR="0" indent="0" algn="ctr" defTabSz="914400" rtl="0" latinLnBrk="0">
        <a:lnSpc>
          <a:spcPct val="100000"/>
        </a:lnSpc>
        <a:spcBef>
          <a:spcPts val="0"/>
        </a:spcBef>
        <a:spcAft>
          <a:spcPts val="0"/>
        </a:spcAft>
        <a:buClrTx/>
        <a:buSzTx/>
        <a:buFontTx/>
        <a:buNone/>
        <a:tabLst/>
        <a:defRPr sz="7200" b="0" i="0" u="none" strike="noStrike" cap="none" spc="0" baseline="0">
          <a:solidFill>
            <a:schemeClr val="accent1"/>
          </a:solidFill>
          <a:uFillTx/>
          <a:latin typeface="Avenir Next Condensed Medium"/>
          <a:ea typeface="Avenir Next Condensed Medium"/>
          <a:cs typeface="Avenir Next Condensed Medium"/>
          <a:sym typeface="Avenir Next Condensed Medium"/>
        </a:defRPr>
      </a:lvl3pPr>
      <a:lvl4pPr marL="0" marR="0" indent="0" algn="ctr" defTabSz="914400" rtl="0" latinLnBrk="0">
        <a:lnSpc>
          <a:spcPct val="100000"/>
        </a:lnSpc>
        <a:spcBef>
          <a:spcPts val="0"/>
        </a:spcBef>
        <a:spcAft>
          <a:spcPts val="0"/>
        </a:spcAft>
        <a:buClrTx/>
        <a:buSzTx/>
        <a:buFontTx/>
        <a:buNone/>
        <a:tabLst/>
        <a:defRPr sz="7200" b="0" i="0" u="none" strike="noStrike" cap="none" spc="0" baseline="0">
          <a:solidFill>
            <a:schemeClr val="accent1"/>
          </a:solidFill>
          <a:uFillTx/>
          <a:latin typeface="Avenir Next Condensed Medium"/>
          <a:ea typeface="Avenir Next Condensed Medium"/>
          <a:cs typeface="Avenir Next Condensed Medium"/>
          <a:sym typeface="Avenir Next Condensed Medium"/>
        </a:defRPr>
      </a:lvl4pPr>
      <a:lvl5pPr marL="0" marR="0" indent="0" algn="ctr" defTabSz="914400" rtl="0" latinLnBrk="0">
        <a:lnSpc>
          <a:spcPct val="100000"/>
        </a:lnSpc>
        <a:spcBef>
          <a:spcPts val="0"/>
        </a:spcBef>
        <a:spcAft>
          <a:spcPts val="0"/>
        </a:spcAft>
        <a:buClrTx/>
        <a:buSzTx/>
        <a:buFontTx/>
        <a:buNone/>
        <a:tabLst/>
        <a:defRPr sz="7200" b="0" i="0" u="none" strike="noStrike" cap="none" spc="0" baseline="0">
          <a:solidFill>
            <a:schemeClr val="accent1"/>
          </a:solidFill>
          <a:uFillTx/>
          <a:latin typeface="Avenir Next Condensed Medium"/>
          <a:ea typeface="Avenir Next Condensed Medium"/>
          <a:cs typeface="Avenir Next Condensed Medium"/>
          <a:sym typeface="Avenir Next Condensed Medium"/>
        </a:defRPr>
      </a:lvl5pPr>
      <a:lvl6pPr marL="0" marR="0" indent="0" algn="ctr" defTabSz="914400" rtl="0" latinLnBrk="0">
        <a:lnSpc>
          <a:spcPct val="100000"/>
        </a:lnSpc>
        <a:spcBef>
          <a:spcPts val="0"/>
        </a:spcBef>
        <a:spcAft>
          <a:spcPts val="0"/>
        </a:spcAft>
        <a:buClrTx/>
        <a:buSzTx/>
        <a:buFontTx/>
        <a:buNone/>
        <a:tabLst/>
        <a:defRPr sz="7200" b="0" i="0" u="none" strike="noStrike" cap="none" spc="0" baseline="0">
          <a:solidFill>
            <a:schemeClr val="accent1"/>
          </a:solidFill>
          <a:uFillTx/>
          <a:latin typeface="Avenir Next Condensed Medium"/>
          <a:ea typeface="Avenir Next Condensed Medium"/>
          <a:cs typeface="Avenir Next Condensed Medium"/>
          <a:sym typeface="Avenir Next Condensed Medium"/>
        </a:defRPr>
      </a:lvl6pPr>
      <a:lvl7pPr marL="0" marR="0" indent="0" algn="ctr" defTabSz="914400" rtl="0" latinLnBrk="0">
        <a:lnSpc>
          <a:spcPct val="100000"/>
        </a:lnSpc>
        <a:spcBef>
          <a:spcPts val="0"/>
        </a:spcBef>
        <a:spcAft>
          <a:spcPts val="0"/>
        </a:spcAft>
        <a:buClrTx/>
        <a:buSzTx/>
        <a:buFontTx/>
        <a:buNone/>
        <a:tabLst/>
        <a:defRPr sz="7200" b="0" i="0" u="none" strike="noStrike" cap="none" spc="0" baseline="0">
          <a:solidFill>
            <a:schemeClr val="accent1"/>
          </a:solidFill>
          <a:uFillTx/>
          <a:latin typeface="Avenir Next Condensed Medium"/>
          <a:ea typeface="Avenir Next Condensed Medium"/>
          <a:cs typeface="Avenir Next Condensed Medium"/>
          <a:sym typeface="Avenir Next Condensed Medium"/>
        </a:defRPr>
      </a:lvl7pPr>
      <a:lvl8pPr marL="0" marR="0" indent="0" algn="ctr" defTabSz="914400" rtl="0" latinLnBrk="0">
        <a:lnSpc>
          <a:spcPct val="100000"/>
        </a:lnSpc>
        <a:spcBef>
          <a:spcPts val="0"/>
        </a:spcBef>
        <a:spcAft>
          <a:spcPts val="0"/>
        </a:spcAft>
        <a:buClrTx/>
        <a:buSzTx/>
        <a:buFontTx/>
        <a:buNone/>
        <a:tabLst/>
        <a:defRPr sz="7200" b="0" i="0" u="none" strike="noStrike" cap="none" spc="0" baseline="0">
          <a:solidFill>
            <a:schemeClr val="accent1"/>
          </a:solidFill>
          <a:uFillTx/>
          <a:latin typeface="Avenir Next Condensed Medium"/>
          <a:ea typeface="Avenir Next Condensed Medium"/>
          <a:cs typeface="Avenir Next Condensed Medium"/>
          <a:sym typeface="Avenir Next Condensed Medium"/>
        </a:defRPr>
      </a:lvl8pPr>
      <a:lvl9pPr marL="0" marR="0" indent="0" algn="ctr" defTabSz="914400" rtl="0" latinLnBrk="0">
        <a:lnSpc>
          <a:spcPct val="100000"/>
        </a:lnSpc>
        <a:spcBef>
          <a:spcPts val="0"/>
        </a:spcBef>
        <a:spcAft>
          <a:spcPts val="0"/>
        </a:spcAft>
        <a:buClrTx/>
        <a:buSzTx/>
        <a:buFontTx/>
        <a:buNone/>
        <a:tabLst/>
        <a:defRPr sz="7200" b="0" i="0" u="none" strike="noStrike" cap="none" spc="0" baseline="0">
          <a:solidFill>
            <a:schemeClr val="accent1"/>
          </a:solidFill>
          <a:uFillTx/>
          <a:latin typeface="Avenir Next Condensed Medium"/>
          <a:ea typeface="Avenir Next Condensed Medium"/>
          <a:cs typeface="Avenir Next Condensed Medium"/>
          <a:sym typeface="Avenir Next Condensed Medium"/>
        </a:defRPr>
      </a:lvl9pPr>
    </p:titleStyle>
    <p:bodyStyle>
      <a:lvl1pPr marL="342900" marR="0" indent="-342900" algn="l" defTabSz="914400" rtl="0" latinLnBrk="0">
        <a:lnSpc>
          <a:spcPct val="100000"/>
        </a:lnSpc>
        <a:spcBef>
          <a:spcPts val="600"/>
        </a:spcBef>
        <a:spcAft>
          <a:spcPts val="0"/>
        </a:spcAft>
        <a:buClrTx/>
        <a:buSzPct val="100000"/>
        <a:buFont typeface="Avenir Book"/>
        <a:buChar char="•"/>
        <a:tabLst/>
        <a:defRPr sz="2500" b="0" i="0" u="none" strike="noStrike" cap="none" spc="0" baseline="0">
          <a:solidFill>
            <a:srgbClr val="000000"/>
          </a:solidFill>
          <a:uFillTx/>
          <a:latin typeface="+mn-lt"/>
          <a:ea typeface="+mn-ea"/>
          <a:cs typeface="+mn-cs"/>
          <a:sym typeface="Avenir Medium"/>
        </a:defRPr>
      </a:lvl1pPr>
      <a:lvl2pPr marL="854075" marR="0" indent="-396875" algn="l" defTabSz="914400" rtl="0" latinLnBrk="0">
        <a:lnSpc>
          <a:spcPct val="100000"/>
        </a:lnSpc>
        <a:spcBef>
          <a:spcPts val="600"/>
        </a:spcBef>
        <a:spcAft>
          <a:spcPts val="0"/>
        </a:spcAft>
        <a:buClrTx/>
        <a:buSzPct val="100000"/>
        <a:buFont typeface="Avenir Book"/>
        <a:buChar char="–"/>
        <a:tabLst/>
        <a:defRPr sz="2500" b="0" i="0" u="none" strike="noStrike" cap="none" spc="0" baseline="0">
          <a:solidFill>
            <a:srgbClr val="000000"/>
          </a:solidFill>
          <a:uFillTx/>
          <a:latin typeface="+mn-lt"/>
          <a:ea typeface="+mn-ea"/>
          <a:cs typeface="+mn-cs"/>
          <a:sym typeface="Avenir Medium"/>
        </a:defRPr>
      </a:lvl2pPr>
      <a:lvl3pPr marL="1231900" marR="0" indent="-317500" algn="l" defTabSz="914400" rtl="0" latinLnBrk="0">
        <a:lnSpc>
          <a:spcPct val="100000"/>
        </a:lnSpc>
        <a:spcBef>
          <a:spcPts val="600"/>
        </a:spcBef>
        <a:spcAft>
          <a:spcPts val="0"/>
        </a:spcAft>
        <a:buClrTx/>
        <a:buSzPct val="100000"/>
        <a:buFont typeface="Avenir Book"/>
        <a:buChar char="•"/>
        <a:tabLst/>
        <a:defRPr sz="2500" b="0" i="0" u="none" strike="noStrike" cap="none" spc="0" baseline="0">
          <a:solidFill>
            <a:srgbClr val="000000"/>
          </a:solidFill>
          <a:uFillTx/>
          <a:latin typeface="+mn-lt"/>
          <a:ea typeface="+mn-ea"/>
          <a:cs typeface="+mn-cs"/>
          <a:sym typeface="Avenir Medium"/>
        </a:defRPr>
      </a:lvl3pPr>
      <a:lvl4pPr marL="1689100" marR="0" indent="-317500" algn="l" defTabSz="914400" rtl="0" latinLnBrk="0">
        <a:lnSpc>
          <a:spcPct val="100000"/>
        </a:lnSpc>
        <a:spcBef>
          <a:spcPts val="600"/>
        </a:spcBef>
        <a:spcAft>
          <a:spcPts val="0"/>
        </a:spcAft>
        <a:buClrTx/>
        <a:buSzPct val="100000"/>
        <a:buFont typeface="Avenir Book"/>
        <a:buChar char="–"/>
        <a:tabLst/>
        <a:defRPr sz="2500" b="0" i="0" u="none" strike="noStrike" cap="none" spc="0" baseline="0">
          <a:solidFill>
            <a:srgbClr val="000000"/>
          </a:solidFill>
          <a:uFillTx/>
          <a:latin typeface="+mn-lt"/>
          <a:ea typeface="+mn-ea"/>
          <a:cs typeface="+mn-cs"/>
          <a:sym typeface="Avenir Medium"/>
        </a:defRPr>
      </a:lvl4pPr>
      <a:lvl5pPr marL="2146300" marR="0" indent="-317500" algn="l" defTabSz="914400" rtl="0" latinLnBrk="0">
        <a:lnSpc>
          <a:spcPct val="100000"/>
        </a:lnSpc>
        <a:spcBef>
          <a:spcPts val="600"/>
        </a:spcBef>
        <a:spcAft>
          <a:spcPts val="0"/>
        </a:spcAft>
        <a:buClrTx/>
        <a:buSzPct val="100000"/>
        <a:buFont typeface="Avenir Book"/>
        <a:buChar char="»"/>
        <a:tabLst/>
        <a:defRPr sz="2500" b="0" i="0" u="none" strike="noStrike" cap="none" spc="0" baseline="0">
          <a:solidFill>
            <a:srgbClr val="000000"/>
          </a:solidFill>
          <a:uFillTx/>
          <a:latin typeface="+mn-lt"/>
          <a:ea typeface="+mn-ea"/>
          <a:cs typeface="+mn-cs"/>
          <a:sym typeface="Avenir Medium"/>
        </a:defRPr>
      </a:lvl5pPr>
      <a:lvl6pPr marL="2571750" marR="0" indent="-285750" algn="l" defTabSz="914400" rtl="0" latinLnBrk="0">
        <a:lnSpc>
          <a:spcPct val="100000"/>
        </a:lnSpc>
        <a:spcBef>
          <a:spcPts val="600"/>
        </a:spcBef>
        <a:spcAft>
          <a:spcPts val="0"/>
        </a:spcAft>
        <a:buClrTx/>
        <a:buSzPct val="100000"/>
        <a:buFont typeface="Avenir Book"/>
        <a:buChar char="•"/>
        <a:tabLst/>
        <a:defRPr sz="2500" b="0" i="0" u="none" strike="noStrike" cap="none" spc="0" baseline="0">
          <a:solidFill>
            <a:srgbClr val="000000"/>
          </a:solidFill>
          <a:uFillTx/>
          <a:latin typeface="+mn-lt"/>
          <a:ea typeface="+mn-ea"/>
          <a:cs typeface="+mn-cs"/>
          <a:sym typeface="Avenir Medium"/>
        </a:defRPr>
      </a:lvl6pPr>
      <a:lvl7pPr marL="3028950" marR="0" indent="-285750" algn="l" defTabSz="914400" rtl="0" latinLnBrk="0">
        <a:lnSpc>
          <a:spcPct val="100000"/>
        </a:lnSpc>
        <a:spcBef>
          <a:spcPts val="600"/>
        </a:spcBef>
        <a:spcAft>
          <a:spcPts val="0"/>
        </a:spcAft>
        <a:buClrTx/>
        <a:buSzPct val="100000"/>
        <a:buFont typeface="Avenir Book"/>
        <a:buChar char="•"/>
        <a:tabLst/>
        <a:defRPr sz="2500" b="0" i="0" u="none" strike="noStrike" cap="none" spc="0" baseline="0">
          <a:solidFill>
            <a:srgbClr val="000000"/>
          </a:solidFill>
          <a:uFillTx/>
          <a:latin typeface="+mn-lt"/>
          <a:ea typeface="+mn-ea"/>
          <a:cs typeface="+mn-cs"/>
          <a:sym typeface="Avenir Medium"/>
        </a:defRPr>
      </a:lvl7pPr>
      <a:lvl8pPr marL="3486150" marR="0" indent="-285750" algn="l" defTabSz="914400" rtl="0" latinLnBrk="0">
        <a:lnSpc>
          <a:spcPct val="100000"/>
        </a:lnSpc>
        <a:spcBef>
          <a:spcPts val="600"/>
        </a:spcBef>
        <a:spcAft>
          <a:spcPts val="0"/>
        </a:spcAft>
        <a:buClrTx/>
        <a:buSzPct val="100000"/>
        <a:buFont typeface="Avenir Book"/>
        <a:buChar char="•"/>
        <a:tabLst/>
        <a:defRPr sz="2500" b="0" i="0" u="none" strike="noStrike" cap="none" spc="0" baseline="0">
          <a:solidFill>
            <a:srgbClr val="000000"/>
          </a:solidFill>
          <a:uFillTx/>
          <a:latin typeface="+mn-lt"/>
          <a:ea typeface="+mn-ea"/>
          <a:cs typeface="+mn-cs"/>
          <a:sym typeface="Avenir Medium"/>
        </a:defRPr>
      </a:lvl8pPr>
      <a:lvl9pPr marL="3943350" marR="0" indent="-285750" algn="l" defTabSz="914400" rtl="0" latinLnBrk="0">
        <a:lnSpc>
          <a:spcPct val="100000"/>
        </a:lnSpc>
        <a:spcBef>
          <a:spcPts val="600"/>
        </a:spcBef>
        <a:spcAft>
          <a:spcPts val="0"/>
        </a:spcAft>
        <a:buClrTx/>
        <a:buSzPct val="100000"/>
        <a:buFont typeface="Avenir Book"/>
        <a:buChar char="•"/>
        <a:tabLst/>
        <a:defRPr sz="2500" b="0" i="0" u="none" strike="noStrike" cap="none" spc="0" baseline="0">
          <a:solidFill>
            <a:srgbClr val="000000"/>
          </a:solidFill>
          <a:uFillTx/>
          <a:latin typeface="+mn-lt"/>
          <a:ea typeface="+mn-ea"/>
          <a:cs typeface="+mn-cs"/>
          <a:sym typeface="Avenir Medium"/>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Book"/>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Book"/>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Book"/>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Book"/>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Book"/>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Book"/>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Book"/>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Book"/>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venir Book"/>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 name="manikandan-annamalai-0td83wpjVEI-unsplash (1).jpg" descr="manikandan-annamalai-0td83wpjVEI-unsplash (1).jpg"/>
          <p:cNvPicPr>
            <a:picLocks noChangeAspect="1"/>
          </p:cNvPicPr>
          <p:nvPr/>
        </p:nvPicPr>
        <p:blipFill>
          <a:blip r:embed="rId2">
            <a:alphaModFix amt="48835"/>
          </a:blip>
          <a:stretch>
            <a:fillRect/>
          </a:stretch>
        </p:blipFill>
        <p:spPr>
          <a:xfrm>
            <a:off x="-4847" y="-1154270"/>
            <a:ext cx="12201694" cy="8134463"/>
          </a:xfrm>
          <a:prstGeom prst="rect">
            <a:avLst/>
          </a:prstGeom>
          <a:ln w="12700">
            <a:miter lim="400000"/>
          </a:ln>
        </p:spPr>
      </p:pic>
      <p:pic>
        <p:nvPicPr>
          <p:cNvPr id="98" name="logo1.png" descr="logo1.png"/>
          <p:cNvPicPr>
            <a:picLocks noChangeAspect="1"/>
          </p:cNvPicPr>
          <p:nvPr/>
        </p:nvPicPr>
        <p:blipFill>
          <a:blip r:embed="rId3"/>
          <a:stretch>
            <a:fillRect/>
          </a:stretch>
        </p:blipFill>
        <p:spPr>
          <a:xfrm>
            <a:off x="3919771" y="491392"/>
            <a:ext cx="4352458" cy="5534917"/>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9" name="raphael-rychetsky-li9JfUHQfOY-unsplash.jpg" descr="raphael-rychetsky-li9JfUHQfOY-unsplash.jpg"/>
          <p:cNvPicPr>
            <a:picLocks noGrp="1" noChangeAspect="1"/>
          </p:cNvPicPr>
          <p:nvPr>
            <p:ph type="pic" idx="21"/>
          </p:nvPr>
        </p:nvPicPr>
        <p:blipFill>
          <a:blip r:embed="rId2"/>
          <a:srcRect l="16666" r="16666"/>
          <a:stretch>
            <a:fillRect/>
          </a:stretch>
        </p:blipFill>
        <p:spPr>
          <a:xfrm>
            <a:off x="6151364" y="79573"/>
            <a:ext cx="5954493" cy="6698804"/>
          </a:xfrm>
          <a:prstGeom prst="rect">
            <a:avLst/>
          </a:prstGeom>
        </p:spPr>
      </p:pic>
      <p:grpSp>
        <p:nvGrpSpPr>
          <p:cNvPr id="173" name="그룹 14"/>
          <p:cNvGrpSpPr/>
          <p:nvPr/>
        </p:nvGrpSpPr>
        <p:grpSpPr>
          <a:xfrm>
            <a:off x="8237529" y="220098"/>
            <a:ext cx="4384113" cy="2176998"/>
            <a:chOff x="0" y="0"/>
            <a:chExt cx="4384111" cy="2176996"/>
          </a:xfrm>
        </p:grpSpPr>
        <p:sp>
          <p:nvSpPr>
            <p:cNvPr id="170" name="순서도: 카드 9"/>
            <p:cNvSpPr/>
            <p:nvPr/>
          </p:nvSpPr>
          <p:spPr>
            <a:xfrm>
              <a:off x="0" y="0"/>
              <a:ext cx="3816425" cy="2176996"/>
            </a:xfrm>
            <a:custGeom>
              <a:avLst/>
              <a:gdLst/>
              <a:ahLst/>
              <a:cxnLst>
                <a:cxn ang="0">
                  <a:pos x="wd2" y="hd2"/>
                </a:cxn>
                <a:cxn ang="5400000">
                  <a:pos x="wd2" y="hd2"/>
                </a:cxn>
                <a:cxn ang="10800000">
                  <a:pos x="wd2" y="hd2"/>
                </a:cxn>
                <a:cxn ang="16200000">
                  <a:pos x="wd2" y="hd2"/>
                </a:cxn>
              </a:cxnLst>
              <a:rect l="0" t="0" r="r" b="b"/>
              <a:pathLst>
                <a:path w="21600" h="21600" extrusionOk="0">
                  <a:moveTo>
                    <a:pt x="0" y="4320"/>
                  </a:moveTo>
                  <a:lnTo>
                    <a:pt x="4141" y="9"/>
                  </a:lnTo>
                  <a:lnTo>
                    <a:pt x="21600" y="0"/>
                  </a:lnTo>
                  <a:lnTo>
                    <a:pt x="21600" y="21600"/>
                  </a:lnTo>
                  <a:lnTo>
                    <a:pt x="0" y="21600"/>
                  </a:lnTo>
                  <a:lnTo>
                    <a:pt x="0" y="4320"/>
                  </a:lnTo>
                  <a:close/>
                </a:path>
              </a:pathLst>
            </a:custGeom>
            <a:solidFill>
              <a:schemeClr val="accent1">
                <a:alpha val="88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1" name="제목 6"/>
            <p:cNvSpPr/>
            <p:nvPr/>
          </p:nvSpPr>
          <p:spPr>
            <a:xfrm>
              <a:off x="232412" y="1307638"/>
              <a:ext cx="415169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nSpc>
                  <a:spcPct val="90000"/>
                </a:lnSpc>
                <a:spcBef>
                  <a:spcPts val="200"/>
                </a:spcBef>
                <a:defRPr sz="4000">
                  <a:solidFill>
                    <a:srgbClr val="FFFFFF"/>
                  </a:solidFill>
                  <a:latin typeface="Avenir Next Condensed Medium"/>
                  <a:ea typeface="Avenir Next Condensed Medium"/>
                  <a:cs typeface="Avenir Next Condensed Medium"/>
                  <a:sym typeface="Avenir Next Condensed Medium"/>
                </a:defRPr>
              </a:lvl1pPr>
            </a:lstStyle>
            <a:p>
              <a:r>
                <a:t>Functionalities</a:t>
              </a:r>
            </a:p>
          </p:txBody>
        </p:sp>
        <p:sp>
          <p:nvSpPr>
            <p:cNvPr id="172" name="제목 6"/>
            <p:cNvSpPr/>
            <p:nvPr/>
          </p:nvSpPr>
          <p:spPr>
            <a:xfrm>
              <a:off x="1240399" y="125195"/>
              <a:ext cx="2415125" cy="92332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r">
                <a:lnSpc>
                  <a:spcPct val="90000"/>
                </a:lnSpc>
                <a:spcBef>
                  <a:spcPts val="200"/>
                </a:spcBef>
                <a:defRPr sz="6000">
                  <a:solidFill>
                    <a:srgbClr val="FFFFFF">
                      <a:alpha val="50000"/>
                    </a:srgbClr>
                  </a:solidFill>
                  <a:latin typeface="Avenir Next Condensed Medium"/>
                  <a:ea typeface="Avenir Next Condensed Medium"/>
                  <a:cs typeface="Avenir Next Condensed Medium"/>
                  <a:sym typeface="Avenir Next Condensed Medium"/>
                </a:defRPr>
              </a:lvl1pPr>
            </a:lstStyle>
            <a:p>
              <a:r>
                <a:rPr dirty="0"/>
                <a:t>0</a:t>
              </a:r>
              <a:r>
                <a:rPr lang="en-US" dirty="0"/>
                <a:t>5</a:t>
              </a:r>
              <a:endParaRPr dirty="0"/>
            </a:p>
          </p:txBody>
        </p:sp>
      </p:grpSp>
      <p:sp>
        <p:nvSpPr>
          <p:cNvPr id="174" name="Delivery Module:…"/>
          <p:cNvSpPr txBox="1"/>
          <p:nvPr/>
        </p:nvSpPr>
        <p:spPr>
          <a:xfrm>
            <a:off x="208081" y="157479"/>
            <a:ext cx="5549020" cy="39268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457200">
              <a:spcBef>
                <a:spcPts val="1200"/>
              </a:spcBef>
              <a:defRPr sz="1966">
                <a:latin typeface="Times Roman"/>
                <a:ea typeface="Times Roman"/>
                <a:cs typeface="Times Roman"/>
                <a:sym typeface="Times Roman"/>
              </a:defRPr>
            </a:pPr>
            <a:r>
              <a:rPr b="1">
                <a:solidFill>
                  <a:srgbClr val="415466"/>
                </a:solidFill>
              </a:rPr>
              <a:t>Delivery Module: </a:t>
            </a:r>
          </a:p>
          <a:p>
            <a:pPr defTabSz="457200">
              <a:spcBef>
                <a:spcPts val="1200"/>
              </a:spcBef>
              <a:defRPr sz="1466">
                <a:latin typeface="Times Roman"/>
                <a:ea typeface="Times Roman"/>
                <a:cs typeface="Times Roman"/>
                <a:sym typeface="Times Roman"/>
              </a:defRPr>
            </a:pPr>
            <a:r>
              <a:rPr b="1"/>
              <a:t>Order Assignment:</a:t>
            </a:r>
            <a:r>
              <a:t> Delivery person can see the available delivery new orders assigned to them. </a:t>
            </a:r>
          </a:p>
          <a:p>
            <a:pPr defTabSz="457200">
              <a:spcBef>
                <a:spcPts val="1200"/>
              </a:spcBef>
              <a:defRPr sz="1466">
                <a:latin typeface="Times Roman"/>
                <a:ea typeface="Times Roman"/>
                <a:cs typeface="Times Roman"/>
                <a:sym typeface="Times Roman"/>
              </a:defRPr>
            </a:pPr>
            <a:r>
              <a:rPr b="1"/>
              <a:t>Route Optimization:</a:t>
            </a:r>
            <a:r>
              <a:t> The platform provides optimized delivery routes to ensure efficient delivery of multiple orders.</a:t>
            </a:r>
            <a:br/>
            <a:br/>
            <a:r>
              <a:rPr b="1"/>
              <a:t>Real-time Updates:</a:t>
            </a:r>
            <a:r>
              <a:t> Delivery personnel can update the order status in real-time, allowing customers to track their orders. </a:t>
            </a:r>
            <a:endParaRPr sz="1200"/>
          </a:p>
          <a:p>
            <a:pPr defTabSz="457200">
              <a:spcBef>
                <a:spcPts val="1200"/>
              </a:spcBef>
              <a:defRPr sz="1466">
                <a:latin typeface="Times Roman"/>
                <a:ea typeface="Times Roman"/>
                <a:cs typeface="Times Roman"/>
                <a:sym typeface="Times Roman"/>
              </a:defRPr>
            </a:pPr>
            <a:r>
              <a:rPr b="1"/>
              <a:t>Communication:</a:t>
            </a:r>
            <a:r>
              <a:t> The module facilitates communication between delivery personnel and customers for updates about delivery.</a:t>
            </a:r>
            <a:br/>
            <a:br/>
            <a:r>
              <a:rPr b="1"/>
              <a:t>Confirmation:</a:t>
            </a:r>
            <a:r>
              <a:t> Delivery personnel mark orders as delivered after successful delivery. </a:t>
            </a:r>
            <a:endParaRPr sz="1200"/>
          </a:p>
        </p:txBody>
      </p:sp>
      <p:pic>
        <p:nvPicPr>
          <p:cNvPr id="175" name="logo1.png" descr="logo1.png"/>
          <p:cNvPicPr>
            <a:picLocks noChangeAspect="1"/>
          </p:cNvPicPr>
          <p:nvPr/>
        </p:nvPicPr>
        <p:blipFill>
          <a:blip r:embed="rId3"/>
          <a:stretch>
            <a:fillRect/>
          </a:stretch>
        </p:blipFill>
        <p:spPr>
          <a:xfrm>
            <a:off x="203854" y="58496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wendell-shinn-dWC-Nijufzo-unsplash.jpg" descr="wendell-shinn-dWC-Nijufzo-unsplash.jpg"/>
          <p:cNvPicPr>
            <a:picLocks noGrp="1" noChangeAspect="1"/>
          </p:cNvPicPr>
          <p:nvPr>
            <p:ph type="pic" idx="21"/>
          </p:nvPr>
        </p:nvPicPr>
        <p:blipFill>
          <a:blip r:embed="rId2"/>
          <a:srcRect t="7812" b="7812"/>
          <a:stretch>
            <a:fillRect/>
          </a:stretch>
        </p:blipFill>
        <p:spPr>
          <a:xfrm>
            <a:off x="0" y="0"/>
            <a:ext cx="12192000" cy="6858001"/>
          </a:xfrm>
          <a:prstGeom prst="rect">
            <a:avLst/>
          </a:prstGeom>
        </p:spPr>
      </p:pic>
      <p:sp>
        <p:nvSpPr>
          <p:cNvPr id="178" name="순서도: 카드 9"/>
          <p:cNvSpPr/>
          <p:nvPr/>
        </p:nvSpPr>
        <p:spPr>
          <a:xfrm>
            <a:off x="0" y="0"/>
            <a:ext cx="12192000" cy="6858000"/>
          </a:xfrm>
          <a:prstGeom prst="rect">
            <a:avLst/>
          </a:prstGeom>
          <a:solidFill>
            <a:schemeClr val="accent1">
              <a:alpha val="88000"/>
            </a:schemeClr>
          </a:solidFill>
          <a:ln w="12700">
            <a:miter lim="400000"/>
          </a:ln>
        </p:spPr>
        <p:txBody>
          <a:bodyPr lIns="45719" rIns="45719" anchor="ctr"/>
          <a:lstStyle/>
          <a:p>
            <a:pPr algn="ctr">
              <a:defRPr>
                <a:solidFill>
                  <a:srgbClr val="FFFFFF"/>
                </a:solidFill>
              </a:defRPr>
            </a:pPr>
            <a:endParaRPr/>
          </a:p>
        </p:txBody>
      </p:sp>
      <p:sp>
        <p:nvSpPr>
          <p:cNvPr id="179" name="순서도: 카드 9"/>
          <p:cNvSpPr/>
          <p:nvPr/>
        </p:nvSpPr>
        <p:spPr>
          <a:xfrm>
            <a:off x="1257299" y="292100"/>
            <a:ext cx="9677401" cy="2209800"/>
          </a:xfrm>
          <a:custGeom>
            <a:avLst/>
            <a:gdLst/>
            <a:ahLst/>
            <a:cxnLst>
              <a:cxn ang="0">
                <a:pos x="wd2" y="hd2"/>
              </a:cxn>
              <a:cxn ang="5400000">
                <a:pos x="wd2" y="hd2"/>
              </a:cxn>
              <a:cxn ang="10800000">
                <a:pos x="wd2" y="hd2"/>
              </a:cxn>
              <a:cxn ang="16200000">
                <a:pos x="wd2" y="hd2"/>
              </a:cxn>
            </a:cxnLst>
            <a:rect l="0" t="0" r="r" b="b"/>
            <a:pathLst>
              <a:path w="21600" h="21600" extrusionOk="0">
                <a:moveTo>
                  <a:pt x="0" y="4320"/>
                </a:moveTo>
                <a:lnTo>
                  <a:pt x="1501" y="93"/>
                </a:lnTo>
                <a:lnTo>
                  <a:pt x="21600" y="0"/>
                </a:lnTo>
                <a:lnTo>
                  <a:pt x="21600" y="21600"/>
                </a:lnTo>
                <a:lnTo>
                  <a:pt x="0" y="21600"/>
                </a:lnTo>
                <a:lnTo>
                  <a:pt x="0" y="4320"/>
                </a:lnTo>
                <a:close/>
              </a:path>
            </a:pathLst>
          </a:custGeom>
          <a:ln w="25400">
            <a:solidFill>
              <a:srgbClr val="FFFFFF"/>
            </a:solidFill>
          </a:ln>
        </p:spPr>
        <p:txBody>
          <a:bodyPr lIns="45719" rIns="45719" anchor="ctr"/>
          <a:lstStyle/>
          <a:p>
            <a:pPr algn="ctr">
              <a:defRPr>
                <a:solidFill>
                  <a:srgbClr val="FFFFFF"/>
                </a:solidFill>
              </a:defRPr>
            </a:pPr>
            <a:endParaRPr/>
          </a:p>
        </p:txBody>
      </p:sp>
      <p:sp>
        <p:nvSpPr>
          <p:cNvPr id="180" name="제목 6"/>
          <p:cNvSpPr txBox="1"/>
          <p:nvPr/>
        </p:nvSpPr>
        <p:spPr>
          <a:xfrm>
            <a:off x="2129462" y="1131559"/>
            <a:ext cx="7933075" cy="713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lnSpc>
                <a:spcPct val="90000"/>
              </a:lnSpc>
              <a:spcBef>
                <a:spcPts val="200"/>
              </a:spcBef>
              <a:defRPr sz="3600" b="1">
                <a:solidFill>
                  <a:srgbClr val="FFFFFF"/>
                </a:solidFill>
                <a:latin typeface="Avenir Next Condensed Regular"/>
                <a:ea typeface="Avenir Next Condensed Regular"/>
                <a:cs typeface="Avenir Next Condensed Regular"/>
                <a:sym typeface="Avenir Next Condensed Regular"/>
              </a:defRPr>
            </a:pPr>
            <a:r>
              <a:rPr>
                <a:solidFill>
                  <a:schemeClr val="accent2"/>
                </a:solidFill>
              </a:rPr>
              <a:t>SCOPE </a:t>
            </a:r>
            <a:r>
              <a:t>Of the PROJECT</a:t>
            </a:r>
          </a:p>
        </p:txBody>
      </p:sp>
      <p:sp>
        <p:nvSpPr>
          <p:cNvPr id="181" name="내용 개체 틀 10"/>
          <p:cNvSpPr txBox="1"/>
          <p:nvPr/>
        </p:nvSpPr>
        <p:spPr>
          <a:xfrm>
            <a:off x="392556" y="2795499"/>
            <a:ext cx="11406888" cy="916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50000"/>
              </a:lnSpc>
              <a:spcBef>
                <a:spcPts val="200"/>
              </a:spcBef>
              <a:defRPr sz="1900">
                <a:solidFill>
                  <a:srgbClr val="FFFFFF"/>
                </a:solidFill>
                <a:latin typeface="+mn-lt"/>
                <a:ea typeface="+mn-ea"/>
                <a:cs typeface="+mn-cs"/>
                <a:sym typeface="Avenir Medium"/>
              </a:defRPr>
            </a:lvl1pPr>
          </a:lstStyle>
          <a:p>
            <a:r>
              <a:t>The scope of the project to create a platform that provides farming supplies and tools to farmers is quite extensive and can be broken down into various components:</a:t>
            </a:r>
          </a:p>
        </p:txBody>
      </p:sp>
      <p:sp>
        <p:nvSpPr>
          <p:cNvPr id="182" name="내용 개체 틀 10"/>
          <p:cNvSpPr txBox="1"/>
          <p:nvPr/>
        </p:nvSpPr>
        <p:spPr>
          <a:xfrm>
            <a:off x="392556" y="3887699"/>
            <a:ext cx="11406888" cy="421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50000"/>
              </a:lnSpc>
              <a:spcBef>
                <a:spcPts val="200"/>
              </a:spcBef>
              <a:defRPr sz="1900">
                <a:solidFill>
                  <a:srgbClr val="FFFFFF"/>
                </a:solidFill>
                <a:latin typeface="+mn-lt"/>
                <a:ea typeface="+mn-ea"/>
                <a:cs typeface="+mn-cs"/>
                <a:sym typeface="Avenir Medium"/>
              </a:defRPr>
            </a:lvl1pPr>
          </a:lstStyle>
          <a:p>
            <a:r>
              <a:t>Providing a diverse range of products such as seeds, fertilizers, pesticides, plants, flowers, and tools.</a:t>
            </a:r>
          </a:p>
        </p:txBody>
      </p:sp>
      <p:sp>
        <p:nvSpPr>
          <p:cNvPr id="183" name="내용 개체 틀 10"/>
          <p:cNvSpPr txBox="1"/>
          <p:nvPr/>
        </p:nvSpPr>
        <p:spPr>
          <a:xfrm>
            <a:off x="392556" y="4484600"/>
            <a:ext cx="11406888" cy="421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50000"/>
              </a:lnSpc>
              <a:spcBef>
                <a:spcPts val="200"/>
              </a:spcBef>
              <a:defRPr sz="1900">
                <a:solidFill>
                  <a:srgbClr val="FFFFFF"/>
                </a:solidFill>
                <a:latin typeface="+mn-lt"/>
                <a:ea typeface="+mn-ea"/>
                <a:cs typeface="+mn-cs"/>
                <a:sym typeface="Avenir Medium"/>
              </a:defRPr>
            </a:lvl1pPr>
          </a:lstStyle>
          <a:p>
            <a:r>
              <a:t>Developing an intuitive and user-friendly website or app interface.</a:t>
            </a:r>
          </a:p>
        </p:txBody>
      </p:sp>
      <p:sp>
        <p:nvSpPr>
          <p:cNvPr id="184" name="내용 개체 틀 10"/>
          <p:cNvSpPr txBox="1"/>
          <p:nvPr/>
        </p:nvSpPr>
        <p:spPr>
          <a:xfrm>
            <a:off x="392556" y="5081500"/>
            <a:ext cx="11406888" cy="421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50000"/>
              </a:lnSpc>
              <a:spcBef>
                <a:spcPts val="200"/>
              </a:spcBef>
              <a:defRPr sz="1900">
                <a:solidFill>
                  <a:srgbClr val="FFFFFF"/>
                </a:solidFill>
                <a:latin typeface="+mn-lt"/>
                <a:ea typeface="+mn-ea"/>
                <a:cs typeface="+mn-cs"/>
                <a:sym typeface="Avenir Medium"/>
              </a:defRPr>
            </a:lvl1pPr>
          </a:lstStyle>
          <a:p>
            <a:r>
              <a:t>Implementing a robust search and filtering system for easy product discovery</a:t>
            </a:r>
          </a:p>
        </p:txBody>
      </p:sp>
      <p:sp>
        <p:nvSpPr>
          <p:cNvPr id="185" name="내용 개체 틀 10"/>
          <p:cNvSpPr txBox="1"/>
          <p:nvPr/>
        </p:nvSpPr>
        <p:spPr>
          <a:xfrm>
            <a:off x="392556" y="5678400"/>
            <a:ext cx="11406888" cy="421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50000"/>
              </a:lnSpc>
              <a:spcBef>
                <a:spcPts val="200"/>
              </a:spcBef>
              <a:defRPr sz="1900">
                <a:solidFill>
                  <a:srgbClr val="FFFFFF"/>
                </a:solidFill>
                <a:latin typeface="+mn-lt"/>
                <a:ea typeface="+mn-ea"/>
                <a:cs typeface="+mn-cs"/>
                <a:sym typeface="Avenir Medium"/>
              </a:defRPr>
            </a:lvl1pPr>
          </a:lstStyle>
          <a:p>
            <a:r>
              <a:t>Designing a seamless shopping cart and checkout process.</a:t>
            </a:r>
          </a:p>
        </p:txBody>
      </p:sp>
      <p:pic>
        <p:nvPicPr>
          <p:cNvPr id="186"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spTree>
  </p:cSld>
  <p:clrMapOvr>
    <a:masterClrMapping/>
  </p:clrMapOvr>
  <mc:AlternateContent xmlns:mc="http://schemas.openxmlformats.org/markup-compatibility/2006" xmlns:p15="http://schemas.microsoft.com/office/powerpoint/2012/main">
    <mc:Choice Requires="p15">
      <p:transition spd="slow">
        <p15:prstTrans prst="pageCurlDouble"/>
      </p:transition>
    </mc:Choice>
    <mc:Choice xmlns:p14="http://schemas.microsoft.com/office/powerpoint/2010/main" xmlns:a14="http://schemas.microsoft.com/office/drawing/2010/main" xmlns:m="http://schemas.openxmlformats.org/officeDocument/2006/math" xmlns="" Requires="p14">
      <p:transition spd="med" advClick="1" p14:dur="1000">
        <p14:prism dir="d"/>
      </p:transition>
    </mc:Choice>
    <mc:Fallback xmlns:a14="http://schemas.microsoft.com/office/drawing/2010/main" xmlns:m="http://schemas.openxmlformats.org/officeDocument/2006/math"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 name="wendell-shinn-dWC-Nijufzo-unsplash.jpg" descr="wendell-shinn-dWC-Nijufzo-unsplash.jpg"/>
          <p:cNvPicPr>
            <a:picLocks noGrp="1" noChangeAspect="1"/>
          </p:cNvPicPr>
          <p:nvPr>
            <p:ph type="pic" idx="21"/>
          </p:nvPr>
        </p:nvPicPr>
        <p:blipFill>
          <a:blip r:embed="rId2"/>
          <a:srcRect l="15820" t="7004" r="15820"/>
          <a:stretch>
            <a:fillRect/>
          </a:stretch>
        </p:blipFill>
        <p:spPr>
          <a:xfrm>
            <a:off x="3648595" y="-741451"/>
            <a:ext cx="8552509" cy="7756561"/>
          </a:xfrm>
          <a:prstGeom prst="rect">
            <a:avLst/>
          </a:prstGeom>
        </p:spPr>
      </p:pic>
      <p:grpSp>
        <p:nvGrpSpPr>
          <p:cNvPr id="137" name="그룹 16"/>
          <p:cNvGrpSpPr/>
          <p:nvPr/>
        </p:nvGrpSpPr>
        <p:grpSpPr>
          <a:xfrm>
            <a:off x="1128984" y="1730028"/>
            <a:ext cx="4452116" cy="3098871"/>
            <a:chOff x="0" y="0"/>
            <a:chExt cx="4452114" cy="3098870"/>
          </a:xfrm>
        </p:grpSpPr>
        <p:sp>
          <p:nvSpPr>
            <p:cNvPr id="134" name="순서도: 카드 9"/>
            <p:cNvSpPr/>
            <p:nvPr/>
          </p:nvSpPr>
          <p:spPr>
            <a:xfrm>
              <a:off x="0" y="0"/>
              <a:ext cx="3816425" cy="3098870"/>
            </a:xfrm>
            <a:custGeom>
              <a:avLst/>
              <a:gdLst/>
              <a:ahLst/>
              <a:cxnLst>
                <a:cxn ang="0">
                  <a:pos x="wd2" y="hd2"/>
                </a:cxn>
                <a:cxn ang="5400000">
                  <a:pos x="wd2" y="hd2"/>
                </a:cxn>
                <a:cxn ang="10800000">
                  <a:pos x="wd2" y="hd2"/>
                </a:cxn>
                <a:cxn ang="16200000">
                  <a:pos x="wd2" y="hd2"/>
                </a:cxn>
              </a:cxnLst>
              <a:rect l="0" t="0" r="r" b="b"/>
              <a:pathLst>
                <a:path w="21600" h="21600" extrusionOk="0">
                  <a:moveTo>
                    <a:pt x="0" y="4320"/>
                  </a:moveTo>
                  <a:lnTo>
                    <a:pt x="4141" y="9"/>
                  </a:lnTo>
                  <a:lnTo>
                    <a:pt x="21600" y="0"/>
                  </a:lnTo>
                  <a:lnTo>
                    <a:pt x="21600" y="21600"/>
                  </a:lnTo>
                  <a:lnTo>
                    <a:pt x="0" y="21600"/>
                  </a:lnTo>
                  <a:lnTo>
                    <a:pt x="0" y="4320"/>
                  </a:lnTo>
                  <a:close/>
                </a:path>
              </a:pathLst>
            </a:custGeom>
            <a:solidFill>
              <a:schemeClr val="accent1">
                <a:alpha val="88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5" name="제목 6"/>
            <p:cNvSpPr txBox="1"/>
            <p:nvPr/>
          </p:nvSpPr>
          <p:spPr>
            <a:xfrm>
              <a:off x="300414" y="1574338"/>
              <a:ext cx="4151700" cy="7899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nSpc>
                  <a:spcPct val="90000"/>
                </a:lnSpc>
                <a:spcBef>
                  <a:spcPts val="200"/>
                </a:spcBef>
                <a:defRPr sz="4000">
                  <a:solidFill>
                    <a:srgbClr val="FFFFFF"/>
                  </a:solidFill>
                  <a:latin typeface="Avenir Next Condensed Medium"/>
                  <a:ea typeface="Avenir Next Condensed Medium"/>
                  <a:cs typeface="Avenir Next Condensed Medium"/>
                  <a:sym typeface="Avenir Next Condensed Medium"/>
                </a:defRPr>
              </a:lvl1pPr>
            </a:lstStyle>
            <a:p>
              <a:r>
                <a:t>E-R Diagram</a:t>
              </a:r>
            </a:p>
          </p:txBody>
        </p:sp>
        <p:sp>
          <p:nvSpPr>
            <p:cNvPr id="136" name="제목 6"/>
            <p:cNvSpPr txBox="1"/>
            <p:nvPr/>
          </p:nvSpPr>
          <p:spPr>
            <a:xfrm>
              <a:off x="1100699" y="239495"/>
              <a:ext cx="2415125" cy="923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r">
                <a:lnSpc>
                  <a:spcPct val="90000"/>
                </a:lnSpc>
                <a:spcBef>
                  <a:spcPts val="200"/>
                </a:spcBef>
                <a:defRPr sz="6000">
                  <a:solidFill>
                    <a:srgbClr val="FFFFFF">
                      <a:alpha val="50000"/>
                    </a:srgbClr>
                  </a:solidFill>
                  <a:latin typeface="Avenir Next Condensed Medium"/>
                  <a:ea typeface="Avenir Next Condensed Medium"/>
                  <a:cs typeface="Avenir Next Condensed Medium"/>
                  <a:sym typeface="Avenir Next Condensed Medium"/>
                </a:defRPr>
              </a:lvl1pPr>
            </a:lstStyle>
            <a:p>
              <a:r>
                <a:rPr dirty="0"/>
                <a:t>0</a:t>
              </a:r>
              <a:r>
                <a:rPr lang="en-US" dirty="0"/>
                <a:t>6</a:t>
              </a:r>
              <a:endParaRPr dirty="0"/>
            </a:p>
          </p:txBody>
        </p:sp>
      </p:grpSp>
      <p:pic>
        <p:nvPicPr>
          <p:cNvPr id="138"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spTree>
    <p:extLst>
      <p:ext uri="{BB962C8B-B14F-4D97-AF65-F5344CB8AC3E}">
        <p14:creationId xmlns:p14="http://schemas.microsoft.com/office/powerpoint/2010/main" val="2740295272"/>
      </p:ext>
    </p:extLst>
  </p:cSld>
  <p:clrMapOvr>
    <a:masterClrMapping/>
  </p:clrMapOvr>
  <mc:AlternateContent xmlns:mc="http://schemas.openxmlformats.org/markup-compatibility/2006" xmlns:p14="http://schemas.microsoft.com/office/powerpoint/2010/main">
    <mc:Choice Requires="p14">
      <p:transition spd="slow" p14:dur="1500">
        <p:cover dir="d"/>
      </p:transition>
    </mc:Choice>
    <mc:Fallback xmlns:a14="http://schemas.microsoft.com/office/drawing/2010/main" xmlns:m="http://schemas.openxmlformats.org/officeDocument/2006/math"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 name="KanakER.png" descr="KanakER.png"/>
          <p:cNvPicPr>
            <a:picLocks noChangeAspect="1"/>
          </p:cNvPicPr>
          <p:nvPr/>
        </p:nvPicPr>
        <p:blipFill>
          <a:blip r:embed="rId2"/>
          <a:stretch>
            <a:fillRect/>
          </a:stretch>
        </p:blipFill>
        <p:spPr>
          <a:xfrm>
            <a:off x="1568708" y="149112"/>
            <a:ext cx="9054584" cy="6559776"/>
          </a:xfrm>
          <a:prstGeom prst="rect">
            <a:avLst/>
          </a:prstGeom>
          <a:ln w="12700">
            <a:miter lim="400000"/>
          </a:ln>
        </p:spPr>
      </p:pic>
      <p:pic>
        <p:nvPicPr>
          <p:cNvPr id="141"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spTree>
    <p:extLst>
      <p:ext uri="{BB962C8B-B14F-4D97-AF65-F5344CB8AC3E}">
        <p14:creationId xmlns:p14="http://schemas.microsoft.com/office/powerpoint/2010/main" val="906836649"/>
      </p:ext>
    </p:extLst>
  </p:cSld>
  <p:clrMapOvr>
    <a:masterClrMapping/>
  </p:clrMapOvr>
  <mc:AlternateContent xmlns:mc="http://schemas.openxmlformats.org/markup-compatibility/2006" xmlns:p14="http://schemas.microsoft.com/office/powerpoint/2010/main">
    <mc:Choice Requires="p14">
      <p:transition spd="med">
        <p:pull/>
      </p:transition>
    </mc:Choice>
    <mc:Fallback xmlns:a14="http://schemas.microsoft.com/office/drawing/2010/main" xmlns:m="http://schemas.openxmlformats.org/officeDocument/2006/math" xmlns="">
      <p:transition spd="fast">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8" name="zbynek-burival-1kGvoC9g2DY-unsplash.jpg" descr="zbynek-burival-1kGvoC9g2DY-unsplash.jpg"/>
          <p:cNvPicPr>
            <a:picLocks noGrp="1" noChangeAspect="1"/>
          </p:cNvPicPr>
          <p:nvPr>
            <p:ph type="pic" idx="21"/>
          </p:nvPr>
        </p:nvPicPr>
        <p:blipFill>
          <a:blip r:embed="rId2"/>
          <a:srcRect l="5996" t="32817" r="5996" b="32817"/>
          <a:stretch>
            <a:fillRect/>
          </a:stretch>
        </p:blipFill>
        <p:spPr>
          <a:xfrm>
            <a:off x="0" y="-9526"/>
            <a:ext cx="12199888" cy="6867526"/>
          </a:xfrm>
          <a:prstGeom prst="rect">
            <a:avLst/>
          </a:prstGeom>
        </p:spPr>
      </p:pic>
      <p:sp>
        <p:nvSpPr>
          <p:cNvPr id="189" name="직사각형 24"/>
          <p:cNvSpPr/>
          <p:nvPr/>
        </p:nvSpPr>
        <p:spPr>
          <a:xfrm>
            <a:off x="0" y="0"/>
            <a:ext cx="12192000" cy="6858000"/>
          </a:xfrm>
          <a:prstGeom prst="rect">
            <a:avLst/>
          </a:prstGeom>
          <a:solidFill>
            <a:srgbClr val="FFFFFF">
              <a:alpha val="71000"/>
            </a:srgbClr>
          </a:solidFill>
          <a:ln w="12700">
            <a:miter lim="400000"/>
          </a:ln>
        </p:spPr>
        <p:txBody>
          <a:bodyPr lIns="45719" rIns="45719" anchor="ctr"/>
          <a:lstStyle/>
          <a:p>
            <a:pPr algn="ctr">
              <a:defRPr>
                <a:solidFill>
                  <a:srgbClr val="FFFFFF"/>
                </a:solidFill>
              </a:defRPr>
            </a:pPr>
            <a:endParaRPr/>
          </a:p>
        </p:txBody>
      </p:sp>
      <p:sp>
        <p:nvSpPr>
          <p:cNvPr id="190" name="텍스트 개체 틀 23"/>
          <p:cNvSpPr txBox="1">
            <a:spLocks noGrp="1"/>
          </p:cNvSpPr>
          <p:nvPr>
            <p:ph type="body" sz="half" idx="1"/>
          </p:nvPr>
        </p:nvSpPr>
        <p:spPr>
          <a:xfrm>
            <a:off x="569402" y="1876511"/>
            <a:ext cx="6744900" cy="4641726"/>
          </a:xfrm>
          <a:prstGeom prst="rect">
            <a:avLst/>
          </a:prstGeom>
        </p:spPr>
        <p:txBody>
          <a:bodyPr/>
          <a:lstStyle/>
          <a:p>
            <a:pPr defTabSz="795527">
              <a:defRPr sz="2349"/>
            </a:pPr>
            <a:r>
              <a:t>1. </a:t>
            </a:r>
            <a:r>
              <a:rPr i="1">
                <a:solidFill>
                  <a:srgbClr val="8A1D19"/>
                </a:solidFill>
                <a:latin typeface="Avenir Heavy"/>
                <a:ea typeface="Avenir Heavy"/>
                <a:cs typeface="Avenir Heavy"/>
                <a:sym typeface="Avenir Heavy"/>
              </a:rPr>
              <a:t>P</a:t>
            </a:r>
            <a:r>
              <a:t>rashant Patel</a:t>
            </a:r>
          </a:p>
          <a:p>
            <a:pPr defTabSz="795527">
              <a:defRPr sz="2349"/>
            </a:pPr>
            <a:r>
              <a:t>    230345920068</a:t>
            </a:r>
          </a:p>
          <a:p>
            <a:pPr defTabSz="795527">
              <a:defRPr sz="2349"/>
            </a:pPr>
            <a:r>
              <a:t>2. </a:t>
            </a:r>
            <a:r>
              <a:rPr i="1">
                <a:solidFill>
                  <a:srgbClr val="912926"/>
                </a:solidFill>
                <a:latin typeface="Avenir Heavy"/>
                <a:ea typeface="Avenir Heavy"/>
                <a:cs typeface="Avenir Heavy"/>
                <a:sym typeface="Avenir Heavy"/>
              </a:rPr>
              <a:t>A</a:t>
            </a:r>
            <a:r>
              <a:t>kshay kapse (Team Leader)</a:t>
            </a:r>
          </a:p>
          <a:p>
            <a:pPr defTabSz="795527">
              <a:defRPr sz="2349"/>
            </a:pPr>
            <a:r>
              <a:t>    230345920011</a:t>
            </a:r>
          </a:p>
          <a:p>
            <a:pPr defTabSz="795527">
              <a:defRPr sz="2349"/>
            </a:pPr>
            <a:r>
              <a:t>3. </a:t>
            </a:r>
            <a:r>
              <a:rPr i="1">
                <a:solidFill>
                  <a:srgbClr val="8B1F1C"/>
                </a:solidFill>
                <a:latin typeface="Avenir Heavy"/>
                <a:ea typeface="Avenir Heavy"/>
                <a:cs typeface="Avenir Heavy"/>
                <a:sym typeface="Avenir Heavy"/>
              </a:rPr>
              <a:t>A</a:t>
            </a:r>
            <a:r>
              <a:t>kshay Tiwari</a:t>
            </a:r>
          </a:p>
          <a:p>
            <a:pPr defTabSz="795527">
              <a:defRPr sz="2349"/>
            </a:pPr>
            <a:r>
              <a:t>    230345920012</a:t>
            </a:r>
          </a:p>
          <a:p>
            <a:pPr defTabSz="795527">
              <a:defRPr sz="2349"/>
            </a:pPr>
            <a:r>
              <a:t>4. </a:t>
            </a:r>
            <a:r>
              <a:rPr i="1">
                <a:solidFill>
                  <a:srgbClr val="8A1D19"/>
                </a:solidFill>
                <a:latin typeface="Avenir Heavy"/>
                <a:ea typeface="Avenir Heavy"/>
                <a:cs typeface="Avenir Heavy"/>
                <a:sym typeface="Avenir Heavy"/>
              </a:rPr>
              <a:t>P</a:t>
            </a:r>
            <a:r>
              <a:t>ratiyush Pathak</a:t>
            </a:r>
          </a:p>
          <a:p>
            <a:pPr defTabSz="795527">
              <a:defRPr sz="2349"/>
            </a:pPr>
            <a:r>
              <a:t>    230345920071</a:t>
            </a:r>
          </a:p>
          <a:p>
            <a:pPr defTabSz="795527">
              <a:defRPr sz="2349"/>
            </a:pPr>
            <a:r>
              <a:t>    </a:t>
            </a:r>
          </a:p>
          <a:p>
            <a:pPr defTabSz="795527">
              <a:defRPr sz="2349"/>
            </a:pPr>
            <a:r>
              <a:t>    </a:t>
            </a:r>
          </a:p>
        </p:txBody>
      </p:sp>
      <p:sp>
        <p:nvSpPr>
          <p:cNvPr id="191" name="제목 3"/>
          <p:cNvSpPr txBox="1">
            <a:spLocks noGrp="1"/>
          </p:cNvSpPr>
          <p:nvPr>
            <p:ph type="title"/>
          </p:nvPr>
        </p:nvSpPr>
        <p:spPr>
          <a:xfrm>
            <a:off x="458801" y="408444"/>
            <a:ext cx="11274398" cy="700116"/>
          </a:xfrm>
          <a:prstGeom prst="rect">
            <a:avLst/>
          </a:prstGeom>
        </p:spPr>
        <p:txBody>
          <a:bodyPr/>
          <a:lstStyle>
            <a:lvl1pPr defTabSz="667512">
              <a:spcBef>
                <a:spcPts val="100"/>
              </a:spcBef>
              <a:defRPr sz="3504">
                <a:latin typeface="Avenir Next Condensed Demi Bold"/>
                <a:ea typeface="Avenir Next Condensed Demi Bold"/>
                <a:cs typeface="Avenir Next Condensed Demi Bold"/>
                <a:sym typeface="Avenir Next Condensed Demi Bold"/>
              </a:defRPr>
            </a:lvl1pPr>
          </a:lstStyle>
          <a:p>
            <a:r>
              <a:t>The Team</a:t>
            </a:r>
          </a:p>
        </p:txBody>
      </p:sp>
      <p:sp>
        <p:nvSpPr>
          <p:cNvPr id="192" name="직사각형 5"/>
          <p:cNvSpPr/>
          <p:nvPr/>
        </p:nvSpPr>
        <p:spPr>
          <a:xfrm>
            <a:off x="0" y="1469675"/>
            <a:ext cx="12192000" cy="4572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pic>
        <p:nvPicPr>
          <p:cNvPr id="193"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checker/>
      </p:transition>
    </mc:Choice>
    <mc:Fallback xmlns:a14="http://schemas.microsoft.com/office/drawing/2010/main" xmlns:m="http://schemas.openxmlformats.org/officeDocument/2006/math"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5" name="piyal-pakira-VYKhztyEh44-unsplash.jpg" descr="piyal-pakira-VYKhztyEh44-unsplash.jpg"/>
          <p:cNvPicPr>
            <a:picLocks noGrp="1" noChangeAspect="1"/>
          </p:cNvPicPr>
          <p:nvPr>
            <p:ph type="pic" idx="21"/>
          </p:nvPr>
        </p:nvPicPr>
        <p:blipFill>
          <a:blip r:embed="rId2"/>
          <a:srcRect t="12500" b="12500"/>
          <a:stretch>
            <a:fillRect/>
          </a:stretch>
        </p:blipFill>
        <p:spPr>
          <a:xfrm>
            <a:off x="0" y="-1"/>
            <a:ext cx="12192000" cy="6858001"/>
          </a:xfrm>
          <a:prstGeom prst="rect">
            <a:avLst/>
          </a:prstGeom>
        </p:spPr>
      </p:pic>
      <p:sp>
        <p:nvSpPr>
          <p:cNvPr id="196" name="순서도: 카드 9"/>
          <p:cNvSpPr/>
          <p:nvPr/>
        </p:nvSpPr>
        <p:spPr>
          <a:xfrm>
            <a:off x="5807967" y="3356991"/>
            <a:ext cx="4818319" cy="2335140"/>
          </a:xfrm>
          <a:custGeom>
            <a:avLst/>
            <a:gdLst/>
            <a:ahLst/>
            <a:cxnLst>
              <a:cxn ang="0">
                <a:pos x="wd2" y="hd2"/>
              </a:cxn>
              <a:cxn ang="5400000">
                <a:pos x="wd2" y="hd2"/>
              </a:cxn>
              <a:cxn ang="10800000">
                <a:pos x="wd2" y="hd2"/>
              </a:cxn>
              <a:cxn ang="16200000">
                <a:pos x="wd2" y="hd2"/>
              </a:cxn>
            </a:cxnLst>
            <a:rect l="0" t="0" r="r" b="b"/>
            <a:pathLst>
              <a:path w="21600" h="21600" extrusionOk="0">
                <a:moveTo>
                  <a:pt x="0" y="4320"/>
                </a:moveTo>
                <a:lnTo>
                  <a:pt x="2415" y="0"/>
                </a:lnTo>
                <a:lnTo>
                  <a:pt x="21600" y="0"/>
                </a:lnTo>
                <a:lnTo>
                  <a:pt x="21600" y="21600"/>
                </a:lnTo>
                <a:lnTo>
                  <a:pt x="0" y="21600"/>
                </a:lnTo>
                <a:lnTo>
                  <a:pt x="0" y="4320"/>
                </a:lnTo>
                <a:close/>
              </a:path>
            </a:pathLst>
          </a:custGeom>
          <a:solidFill>
            <a:schemeClr val="accent1">
              <a:alpha val="88000"/>
            </a:schemeClr>
          </a:solidFill>
          <a:ln w="12700">
            <a:miter lim="400000"/>
          </a:ln>
        </p:spPr>
        <p:txBody>
          <a:bodyPr lIns="45719" rIns="45719" anchor="ctr"/>
          <a:lstStyle/>
          <a:p>
            <a:pPr algn="ctr">
              <a:defRPr>
                <a:solidFill>
                  <a:srgbClr val="FFFFFF"/>
                </a:solidFill>
              </a:defRPr>
            </a:pPr>
            <a:endParaRPr/>
          </a:p>
        </p:txBody>
      </p:sp>
      <p:sp>
        <p:nvSpPr>
          <p:cNvPr id="197" name="제목 1"/>
          <p:cNvSpPr txBox="1">
            <a:spLocks noGrp="1"/>
          </p:cNvSpPr>
          <p:nvPr>
            <p:ph type="title"/>
          </p:nvPr>
        </p:nvSpPr>
        <p:spPr>
          <a:xfrm>
            <a:off x="5989442" y="4064365"/>
            <a:ext cx="4455369" cy="1243199"/>
          </a:xfrm>
          <a:prstGeom prst="rect">
            <a:avLst/>
          </a:prstGeom>
        </p:spPr>
        <p:txBody>
          <a:bodyPr/>
          <a:lstStyle>
            <a:lvl1pPr>
              <a:lnSpc>
                <a:spcPct val="90000"/>
              </a:lnSpc>
              <a:spcBef>
                <a:spcPts val="200"/>
              </a:spcBef>
            </a:lvl1pPr>
          </a:lstStyle>
          <a:p>
            <a:r>
              <a:t>THANK YOU</a:t>
            </a:r>
          </a:p>
        </p:txBody>
      </p:sp>
      <p:sp>
        <p:nvSpPr>
          <p:cNvPr id="198" name="이등변 삼각형 7"/>
          <p:cNvSpPr/>
          <p:nvPr/>
        </p:nvSpPr>
        <p:spPr>
          <a:xfrm flipV="1">
            <a:off x="7560350" y="3352381"/>
            <a:ext cx="1317616" cy="662579"/>
          </a:xfrm>
          <a:prstGeom prst="triangle">
            <a:avLst/>
          </a:prstGeom>
          <a:solidFill>
            <a:schemeClr val="accent2"/>
          </a:solidFill>
          <a:ln w="12700">
            <a:miter lim="400000"/>
          </a:ln>
        </p:spPr>
        <p:txBody>
          <a:bodyPr lIns="45719" rIns="45719" anchor="ctr"/>
          <a:lstStyle/>
          <a:p>
            <a:pPr algn="ctr">
              <a:defRPr>
                <a:solidFill>
                  <a:srgbClr val="FFFFFF"/>
                </a:solidFill>
              </a:defRPr>
            </a:pPr>
            <a:endParaRPr/>
          </a:p>
        </p:txBody>
      </p:sp>
      <p:pic>
        <p:nvPicPr>
          <p:cNvPr id="199" name="logo1.png" descr="logo1.png"/>
          <p:cNvPicPr>
            <a:picLocks noChangeAspect="1"/>
          </p:cNvPicPr>
          <p:nvPr/>
        </p:nvPicPr>
        <p:blipFill>
          <a:blip r:embed="rId3"/>
          <a:stretch>
            <a:fillRect/>
          </a:stretch>
        </p:blipFill>
        <p:spPr>
          <a:xfrm>
            <a:off x="11240154" y="1981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a14="http://schemas.microsoft.com/office/drawing/2010/main" xmlns:m="http://schemas.openxmlformats.org/officeDocument/2006/math"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제목 6"/>
          <p:cNvSpPr txBox="1"/>
          <p:nvPr/>
        </p:nvSpPr>
        <p:spPr>
          <a:xfrm>
            <a:off x="237064" y="3068959"/>
            <a:ext cx="4177148" cy="1031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lnSpc>
                <a:spcPct val="90000"/>
              </a:lnSpc>
              <a:spcBef>
                <a:spcPts val="200"/>
              </a:spcBef>
              <a:defRPr sz="5400">
                <a:solidFill>
                  <a:schemeClr val="accent2"/>
                </a:solidFill>
                <a:latin typeface="Avenir Next Condensed Demi Bold"/>
                <a:ea typeface="Avenir Next Condensed Demi Bold"/>
                <a:cs typeface="Avenir Next Condensed Demi Bold"/>
                <a:sym typeface="Avenir Next Condensed Demi Bold"/>
              </a:defRPr>
            </a:pPr>
            <a:r>
              <a:t>C</a:t>
            </a:r>
            <a:r>
              <a:rPr>
                <a:solidFill>
                  <a:schemeClr val="accent1"/>
                </a:solidFill>
              </a:rPr>
              <a:t>ONTENTS</a:t>
            </a:r>
          </a:p>
        </p:txBody>
      </p:sp>
      <p:sp>
        <p:nvSpPr>
          <p:cNvPr id="101" name="내용 개체 틀 10"/>
          <p:cNvSpPr txBox="1"/>
          <p:nvPr/>
        </p:nvSpPr>
        <p:spPr>
          <a:xfrm>
            <a:off x="8320817" y="1525500"/>
            <a:ext cx="3322893" cy="44313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nSpc>
                <a:spcPct val="150000"/>
              </a:lnSpc>
              <a:spcBef>
                <a:spcPts val="200"/>
              </a:spcBef>
              <a:defRPr sz="2000">
                <a:solidFill>
                  <a:srgbClr val="595959"/>
                </a:solidFill>
                <a:latin typeface="+mn-lt"/>
                <a:ea typeface="+mn-ea"/>
                <a:cs typeface="+mn-cs"/>
                <a:sym typeface="Avenir Medium"/>
              </a:defRPr>
            </a:pPr>
            <a:r>
              <a:rPr dirty="0"/>
              <a:t>01  Problem Statement</a:t>
            </a:r>
            <a:br>
              <a:rPr dirty="0"/>
            </a:br>
            <a:r>
              <a:rPr dirty="0"/>
              <a:t>02  Solution </a:t>
            </a:r>
            <a:br>
              <a:rPr dirty="0"/>
            </a:br>
            <a:r>
              <a:rPr dirty="0"/>
              <a:t>03  Use Case Diagram</a:t>
            </a:r>
            <a:br>
              <a:rPr lang="en-US" dirty="0"/>
            </a:br>
            <a:r>
              <a:rPr lang="en-US" dirty="0"/>
              <a:t>04 The Main Actors</a:t>
            </a:r>
          </a:p>
          <a:p>
            <a:pPr>
              <a:lnSpc>
                <a:spcPct val="150000"/>
              </a:lnSpc>
              <a:spcBef>
                <a:spcPts val="200"/>
              </a:spcBef>
              <a:defRPr sz="2000">
                <a:solidFill>
                  <a:srgbClr val="595959"/>
                </a:solidFill>
                <a:latin typeface="+mn-lt"/>
                <a:ea typeface="+mn-ea"/>
                <a:cs typeface="+mn-cs"/>
                <a:sym typeface="Avenir Medium"/>
              </a:defRPr>
            </a:pPr>
            <a:r>
              <a:rPr dirty="0"/>
              <a:t>0</a:t>
            </a:r>
            <a:r>
              <a:rPr lang="en-US" dirty="0"/>
              <a:t>5</a:t>
            </a:r>
            <a:r>
              <a:rPr dirty="0"/>
              <a:t>  Functionalities </a:t>
            </a:r>
          </a:p>
          <a:p>
            <a:pPr>
              <a:lnSpc>
                <a:spcPct val="150000"/>
              </a:lnSpc>
              <a:spcBef>
                <a:spcPts val="200"/>
              </a:spcBef>
              <a:defRPr sz="2000">
                <a:solidFill>
                  <a:srgbClr val="595959"/>
                </a:solidFill>
                <a:latin typeface="+mn-lt"/>
                <a:ea typeface="+mn-ea"/>
                <a:cs typeface="+mn-cs"/>
                <a:sym typeface="Avenir Medium"/>
              </a:defRPr>
            </a:pPr>
            <a:r>
              <a:rPr dirty="0"/>
              <a:t>0</a:t>
            </a:r>
            <a:r>
              <a:rPr lang="en-US" dirty="0"/>
              <a:t>6</a:t>
            </a:r>
            <a:r>
              <a:rPr dirty="0"/>
              <a:t>  </a:t>
            </a:r>
            <a:r>
              <a:rPr lang="en-US" dirty="0"/>
              <a:t>Scope Of the Project</a:t>
            </a:r>
          </a:p>
          <a:p>
            <a:pPr>
              <a:lnSpc>
                <a:spcPct val="150000"/>
              </a:lnSpc>
              <a:spcBef>
                <a:spcPts val="200"/>
              </a:spcBef>
              <a:defRPr sz="2000">
                <a:solidFill>
                  <a:srgbClr val="595959"/>
                </a:solidFill>
                <a:latin typeface="+mn-lt"/>
                <a:ea typeface="+mn-ea"/>
                <a:cs typeface="+mn-cs"/>
                <a:sym typeface="Avenir Medium"/>
              </a:defRPr>
            </a:pPr>
            <a:r>
              <a:rPr lang="en-US" dirty="0"/>
              <a:t>07</a:t>
            </a:r>
            <a:r>
              <a:rPr lang="en-IN" dirty="0"/>
              <a:t>  ER diagram</a:t>
            </a:r>
            <a:endParaRPr lang="en-US" dirty="0"/>
          </a:p>
          <a:p>
            <a:pPr>
              <a:lnSpc>
                <a:spcPct val="150000"/>
              </a:lnSpc>
              <a:spcBef>
                <a:spcPts val="200"/>
              </a:spcBef>
              <a:defRPr sz="2000">
                <a:solidFill>
                  <a:srgbClr val="595959"/>
                </a:solidFill>
                <a:latin typeface="+mn-lt"/>
                <a:ea typeface="+mn-ea"/>
                <a:cs typeface="+mn-cs"/>
                <a:sym typeface="Avenir Medium"/>
              </a:defRPr>
            </a:pPr>
            <a:r>
              <a:rPr lang="en-US" dirty="0"/>
              <a:t>08  The Team</a:t>
            </a:r>
          </a:p>
          <a:p>
            <a:pPr algn="ctr">
              <a:lnSpc>
                <a:spcPct val="150000"/>
              </a:lnSpc>
              <a:spcBef>
                <a:spcPts val="200"/>
              </a:spcBef>
              <a:defRPr sz="2000">
                <a:solidFill>
                  <a:srgbClr val="595959"/>
                </a:solidFill>
                <a:latin typeface="+mn-lt"/>
                <a:ea typeface="+mn-ea"/>
                <a:cs typeface="+mn-cs"/>
                <a:sym typeface="Avenir Medium"/>
              </a:defRPr>
            </a:pPr>
            <a:endParaRPr sz="2500" dirty="0"/>
          </a:p>
        </p:txBody>
      </p:sp>
      <p:pic>
        <p:nvPicPr>
          <p:cNvPr id="102" name="adele-payman-2oYMwuFgnTg-unsplash.jpg" descr="adele-payman-2oYMwuFgnTg-unsplash.jpg"/>
          <p:cNvPicPr>
            <a:picLocks noGrp="1" noChangeAspect="1"/>
          </p:cNvPicPr>
          <p:nvPr>
            <p:ph type="pic" idx="21"/>
          </p:nvPr>
        </p:nvPicPr>
        <p:blipFill>
          <a:blip r:embed="rId2"/>
          <a:srcRect t="16461" r="2" b="16461"/>
          <a:stretch>
            <a:fillRect/>
          </a:stretch>
        </p:blipFill>
        <p:spPr>
          <a:xfrm>
            <a:off x="1200447" y="0"/>
            <a:ext cx="6815933"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800" y="10800"/>
                </a:lnTo>
                <a:lnTo>
                  <a:pt x="0" y="21600"/>
                </a:lnTo>
                <a:lnTo>
                  <a:pt x="10800" y="21600"/>
                </a:lnTo>
                <a:lnTo>
                  <a:pt x="21600" y="10800"/>
                </a:lnTo>
                <a:lnTo>
                  <a:pt x="10800" y="0"/>
                </a:lnTo>
                <a:lnTo>
                  <a:pt x="0" y="0"/>
                </a:lnTo>
                <a:close/>
              </a:path>
            </a:pathLst>
          </a:custGeom>
        </p:spPr>
      </p:pic>
      <p:pic>
        <p:nvPicPr>
          <p:cNvPr id="103" name="logo1.png" descr="logo1.png"/>
          <p:cNvPicPr>
            <a:picLocks noChangeAspect="1"/>
          </p:cNvPicPr>
          <p:nvPr/>
        </p:nvPicPr>
        <p:blipFill>
          <a:blip r:embed="rId3"/>
          <a:stretch>
            <a:fillRect/>
          </a:stretch>
        </p:blipFill>
        <p:spPr>
          <a:xfrm>
            <a:off x="11189355" y="58496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3000">
        <p:push/>
      </p:transition>
    </mc:Choice>
    <mc:Fallback xmlns:a14="http://schemas.microsoft.com/office/drawing/2010/main" xmlns:m="http://schemas.openxmlformats.org/officeDocument/2006/math"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 name="그림 개체 틀 9"/>
          <p:cNvGrpSpPr/>
          <p:nvPr/>
        </p:nvGrpSpPr>
        <p:grpSpPr>
          <a:xfrm>
            <a:off x="-1" y="0"/>
            <a:ext cx="7752186" cy="6858000"/>
            <a:chOff x="0" y="0"/>
            <a:chExt cx="7752184" cy="6858000"/>
          </a:xfrm>
        </p:grpSpPr>
        <p:sp>
          <p:nvSpPr>
            <p:cNvPr id="105" name="Rectangle"/>
            <p:cNvSpPr/>
            <p:nvPr/>
          </p:nvSpPr>
          <p:spPr>
            <a:xfrm flipH="1">
              <a:off x="0" y="0"/>
              <a:ext cx="7752185" cy="6858000"/>
            </a:xfrm>
            <a:prstGeom prst="rect">
              <a:avLst/>
            </a:prstGeom>
            <a:solidFill>
              <a:srgbClr val="FFFFFF"/>
            </a:solidFill>
            <a:ln w="25400" cap="flat">
              <a:solidFill>
                <a:schemeClr val="accent1"/>
              </a:solidFill>
              <a:prstDash val="solid"/>
              <a:round/>
            </a:ln>
            <a:effectLst/>
          </p:spPr>
          <p:txBody>
            <a:bodyPr wrap="square" lIns="45719" tIns="45719" rIns="45719" bIns="45719" numCol="1" anchor="ctr">
              <a:noAutofit/>
            </a:bodyPr>
            <a:lstStyle/>
            <a:p>
              <a:endParaRPr/>
            </a:p>
          </p:txBody>
        </p:sp>
        <p:pic>
          <p:nvPicPr>
            <p:cNvPr id="106" name="raphael-rychetsky-li9JfUHQfOY-unsplash.jpg" descr="raphael-rychetsky-li9JfUHQfOY-unsplash.jpg"/>
            <p:cNvPicPr>
              <a:picLocks noChangeAspect="1"/>
            </p:cNvPicPr>
            <p:nvPr/>
          </p:nvPicPr>
          <p:blipFill>
            <a:blip r:embed="rId2"/>
            <a:srcRect l="7610" r="7610"/>
            <a:stretch>
              <a:fillRect/>
            </a:stretch>
          </p:blipFill>
          <p:spPr>
            <a:xfrm flipH="1">
              <a:off x="-1" y="0"/>
              <a:ext cx="7752185" cy="6858000"/>
            </a:xfrm>
            <a:prstGeom prst="rect">
              <a:avLst/>
            </a:prstGeom>
            <a:ln w="12700" cap="flat">
              <a:noFill/>
              <a:miter lim="400000"/>
            </a:ln>
            <a:effectLst/>
          </p:spPr>
        </p:pic>
      </p:grpSp>
      <p:sp>
        <p:nvSpPr>
          <p:cNvPr id="108" name="Triangle"/>
          <p:cNvSpPr/>
          <p:nvPr/>
        </p:nvSpPr>
        <p:spPr>
          <a:xfrm rot="10800000">
            <a:off x="2225613" y="-22446"/>
            <a:ext cx="10378316" cy="620907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miter lim="400000"/>
          </a:ln>
        </p:spPr>
        <p:txBody>
          <a:bodyPr lIns="45719" rIns="45719" anchor="ctr"/>
          <a:lstStyle/>
          <a:p>
            <a:endParaRPr/>
          </a:p>
        </p:txBody>
      </p:sp>
      <p:sp>
        <p:nvSpPr>
          <p:cNvPr id="109" name="이등변 삼각형 11"/>
          <p:cNvSpPr/>
          <p:nvPr/>
        </p:nvSpPr>
        <p:spPr>
          <a:xfrm>
            <a:off x="5159895" y="4963340"/>
            <a:ext cx="3672411" cy="1894661"/>
          </a:xfrm>
          <a:prstGeom prst="triangle">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110" name="제목 6"/>
          <p:cNvSpPr txBox="1"/>
          <p:nvPr/>
        </p:nvSpPr>
        <p:spPr>
          <a:xfrm>
            <a:off x="7777066" y="594646"/>
            <a:ext cx="3364945" cy="18770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r">
              <a:lnSpc>
                <a:spcPct val="90000"/>
              </a:lnSpc>
              <a:spcBef>
                <a:spcPts val="200"/>
              </a:spcBef>
              <a:defRPr sz="5400">
                <a:solidFill>
                  <a:schemeClr val="accent1"/>
                </a:solidFill>
                <a:latin typeface="Avenir Next Condensed Demi Bold"/>
                <a:ea typeface="Avenir Next Condensed Demi Bold"/>
                <a:cs typeface="Avenir Next Condensed Demi Bold"/>
                <a:sym typeface="Avenir Next Condensed Demi Bold"/>
              </a:defRPr>
            </a:lvl1pPr>
          </a:lstStyle>
          <a:p>
            <a:r>
              <a:t>Problem Statement</a:t>
            </a:r>
          </a:p>
        </p:txBody>
      </p:sp>
      <p:sp>
        <p:nvSpPr>
          <p:cNvPr id="111" name="직사각형 13"/>
          <p:cNvSpPr txBox="1"/>
          <p:nvPr/>
        </p:nvSpPr>
        <p:spPr>
          <a:xfrm>
            <a:off x="8352524" y="2547485"/>
            <a:ext cx="2828592" cy="2745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just">
              <a:defRPr sz="1400">
                <a:solidFill>
                  <a:srgbClr val="808080"/>
                </a:solidFill>
              </a:defRPr>
            </a:pPr>
            <a:r>
              <a:rPr dirty="0"/>
              <a:t>Farmers are the most integral part of our society but they have to suffer a lot when it comes to getting authentic verified products for their farming</a:t>
            </a:r>
          </a:p>
          <a:p>
            <a:pPr algn="just">
              <a:defRPr sz="1400">
                <a:solidFill>
                  <a:srgbClr val="808080"/>
                </a:solidFill>
              </a:defRPr>
            </a:pPr>
            <a:r>
              <a:rPr dirty="0"/>
              <a:t>Whether it be seeds, other required nutrients for plants or even small tools they don’t have a platform where they can get these things easily with the comfort of their home</a:t>
            </a:r>
          </a:p>
        </p:txBody>
      </p:sp>
      <p:pic>
        <p:nvPicPr>
          <p:cNvPr id="112"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pic>
        <p:nvPicPr>
          <p:cNvPr id="113"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a14="http://schemas.microsoft.com/office/drawing/2010/main" xmlns:m="http://schemas.openxmlformats.org/officeDocument/2006/math"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5" name="henry-perks-aOTBPSDjgj0-unsplash.jpg" descr="henry-perks-aOTBPSDjgj0-unsplash.jpg"/>
          <p:cNvPicPr>
            <a:picLocks noGrp="1" noChangeAspect="1"/>
          </p:cNvPicPr>
          <p:nvPr>
            <p:ph type="pic" idx="21"/>
          </p:nvPr>
        </p:nvPicPr>
        <p:blipFill>
          <a:blip r:embed="rId2"/>
          <a:srcRect t="7699" b="7699"/>
          <a:stretch>
            <a:fillRect/>
          </a:stretch>
        </p:blipFill>
        <p:spPr>
          <a:xfrm>
            <a:off x="0" y="0"/>
            <a:ext cx="12192000" cy="6858001"/>
          </a:xfrm>
          <a:prstGeom prst="rect">
            <a:avLst/>
          </a:prstGeom>
        </p:spPr>
      </p:pic>
      <p:sp>
        <p:nvSpPr>
          <p:cNvPr id="116" name="순서도: 카드 9"/>
          <p:cNvSpPr/>
          <p:nvPr/>
        </p:nvSpPr>
        <p:spPr>
          <a:xfrm>
            <a:off x="1466850" y="1323802"/>
            <a:ext cx="9258301" cy="4210398"/>
          </a:xfrm>
          <a:custGeom>
            <a:avLst/>
            <a:gdLst/>
            <a:ahLst/>
            <a:cxnLst>
              <a:cxn ang="0">
                <a:pos x="wd2" y="hd2"/>
              </a:cxn>
              <a:cxn ang="5400000">
                <a:pos x="wd2" y="hd2"/>
              </a:cxn>
              <a:cxn ang="10800000">
                <a:pos x="wd2" y="hd2"/>
              </a:cxn>
              <a:cxn ang="16200000">
                <a:pos x="wd2" y="hd2"/>
              </a:cxn>
            </a:cxnLst>
            <a:rect l="0" t="0" r="r" b="b"/>
            <a:pathLst>
              <a:path w="21600" h="21600" extrusionOk="0">
                <a:moveTo>
                  <a:pt x="0" y="4320"/>
                </a:moveTo>
                <a:lnTo>
                  <a:pt x="2415" y="0"/>
                </a:lnTo>
                <a:lnTo>
                  <a:pt x="21600" y="0"/>
                </a:lnTo>
                <a:lnTo>
                  <a:pt x="21600" y="21600"/>
                </a:lnTo>
                <a:lnTo>
                  <a:pt x="0" y="21600"/>
                </a:lnTo>
                <a:lnTo>
                  <a:pt x="0" y="4320"/>
                </a:lnTo>
                <a:close/>
              </a:path>
            </a:pathLst>
          </a:custGeom>
          <a:solidFill>
            <a:schemeClr val="accent1">
              <a:alpha val="88000"/>
            </a:schemeClr>
          </a:solidFill>
          <a:ln w="12700">
            <a:miter lim="400000"/>
          </a:ln>
        </p:spPr>
        <p:txBody>
          <a:bodyPr lIns="45719" rIns="45719" anchor="ctr"/>
          <a:lstStyle/>
          <a:p>
            <a:pPr algn="ctr">
              <a:defRPr>
                <a:solidFill>
                  <a:srgbClr val="FFFFFF"/>
                </a:solidFill>
              </a:defRPr>
            </a:pPr>
            <a:endParaRPr/>
          </a:p>
        </p:txBody>
      </p:sp>
      <p:sp>
        <p:nvSpPr>
          <p:cNvPr id="117" name="이등변 삼각형 19"/>
          <p:cNvSpPr/>
          <p:nvPr/>
        </p:nvSpPr>
        <p:spPr>
          <a:xfrm flipV="1">
            <a:off x="5205841" y="1323802"/>
            <a:ext cx="1780320" cy="895255"/>
          </a:xfrm>
          <a:prstGeom prst="triangle">
            <a:avLst/>
          </a:prstGeom>
          <a:solidFill>
            <a:schemeClr val="accent2"/>
          </a:solidFill>
          <a:ln w="12700">
            <a:miter lim="400000"/>
          </a:ln>
        </p:spPr>
        <p:txBody>
          <a:bodyPr lIns="45719" rIns="45719" anchor="ctr"/>
          <a:lstStyle/>
          <a:p>
            <a:pPr algn="ctr">
              <a:defRPr>
                <a:solidFill>
                  <a:srgbClr val="FFFFFF"/>
                </a:solidFill>
              </a:defRPr>
            </a:pPr>
            <a:endParaRPr/>
          </a:p>
        </p:txBody>
      </p:sp>
      <p:grpSp>
        <p:nvGrpSpPr>
          <p:cNvPr id="120" name="그룹 18"/>
          <p:cNvGrpSpPr/>
          <p:nvPr/>
        </p:nvGrpSpPr>
        <p:grpSpPr>
          <a:xfrm>
            <a:off x="1317183" y="2517521"/>
            <a:ext cx="9557633" cy="2322048"/>
            <a:chOff x="0" y="0"/>
            <a:chExt cx="9557632" cy="2322046"/>
          </a:xfrm>
        </p:grpSpPr>
        <p:sp>
          <p:nvSpPr>
            <p:cNvPr id="118" name="제목 6"/>
            <p:cNvSpPr txBox="1"/>
            <p:nvPr/>
          </p:nvSpPr>
          <p:spPr>
            <a:xfrm>
              <a:off x="0" y="0"/>
              <a:ext cx="9557633" cy="8534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lgn="ctr">
                <a:lnSpc>
                  <a:spcPct val="90000"/>
                </a:lnSpc>
                <a:spcBef>
                  <a:spcPts val="200"/>
                </a:spcBef>
                <a:defRPr sz="4400">
                  <a:solidFill>
                    <a:srgbClr val="FFFFFF"/>
                  </a:solidFill>
                  <a:latin typeface="Avenir Next Condensed Demi Bold"/>
                  <a:ea typeface="Avenir Next Condensed Demi Bold"/>
                  <a:cs typeface="Avenir Next Condensed Demi Bold"/>
                  <a:sym typeface="Avenir Next Condensed Demi Bold"/>
                </a:defRPr>
              </a:pPr>
              <a:r>
                <a:t>THE </a:t>
              </a:r>
              <a:r>
                <a:rPr>
                  <a:solidFill>
                    <a:schemeClr val="accent2"/>
                  </a:solidFill>
                </a:rPr>
                <a:t>SOLUTION</a:t>
              </a:r>
            </a:p>
          </p:txBody>
        </p:sp>
        <p:sp>
          <p:nvSpPr>
            <p:cNvPr id="119" name="직사각형 16"/>
            <p:cNvSpPr txBox="1"/>
            <p:nvPr/>
          </p:nvSpPr>
          <p:spPr>
            <a:xfrm>
              <a:off x="938336" y="1024106"/>
              <a:ext cx="7680961" cy="12979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lgn="just">
                <a:defRPr sz="1400">
                  <a:solidFill>
                    <a:srgbClr val="FFFFFF"/>
                  </a:solidFill>
                </a:defRPr>
              </a:pPr>
              <a:r>
                <a:rPr dirty="0"/>
                <a:t>To tackle this problem of the farmers we have created a platform where the farmers can find the useful farming supplies like SEEDS, FERTILIZERS, PESTICIDES, PLANTS, FLOWERS and TOOLS and the products will get delivered to there doorstep as soon as possible.</a:t>
              </a:r>
            </a:p>
            <a:p>
              <a:pPr algn="just">
                <a:defRPr sz="1400">
                  <a:solidFill>
                    <a:srgbClr val="FFFFFF"/>
                  </a:solidFill>
                </a:defRPr>
              </a:pPr>
              <a:r>
                <a:rPr dirty="0"/>
                <a:t>This platform is intended to support the farmers in making there farming experience easy and seamless</a:t>
              </a:r>
            </a:p>
          </p:txBody>
        </p:sp>
      </p:grpSp>
      <p:pic>
        <p:nvPicPr>
          <p:cNvPr id="121"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2250">
        <p:cover dir="d"/>
      </p:transition>
    </mc:Choice>
    <mc:Fallback xmlns:a14="http://schemas.microsoft.com/office/drawing/2010/main" xmlns:m="http://schemas.openxmlformats.org/officeDocument/2006/math"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 name="brandon-leclaire-qkVrnY0Q2Kg-unsplash.jpg" descr="brandon-leclaire-qkVrnY0Q2Kg-unsplash.jpg"/>
          <p:cNvPicPr>
            <a:picLocks noGrp="1" noChangeAspect="1"/>
          </p:cNvPicPr>
          <p:nvPr>
            <p:ph type="pic" idx="21"/>
          </p:nvPr>
        </p:nvPicPr>
        <p:blipFill>
          <a:blip r:embed="rId2"/>
          <a:srcRect t="24334" b="665"/>
          <a:stretch>
            <a:fillRect/>
          </a:stretch>
        </p:blipFill>
        <p:spPr>
          <a:xfrm>
            <a:off x="0" y="-1037929"/>
            <a:ext cx="7941207" cy="8933858"/>
          </a:xfrm>
          <a:prstGeom prst="rect">
            <a:avLst/>
          </a:prstGeom>
        </p:spPr>
      </p:pic>
      <p:grpSp>
        <p:nvGrpSpPr>
          <p:cNvPr id="127" name="그룹 14"/>
          <p:cNvGrpSpPr/>
          <p:nvPr/>
        </p:nvGrpSpPr>
        <p:grpSpPr>
          <a:xfrm>
            <a:off x="6683895" y="1879565"/>
            <a:ext cx="4452115" cy="3098870"/>
            <a:chOff x="0" y="0"/>
            <a:chExt cx="4452113" cy="3098869"/>
          </a:xfrm>
        </p:grpSpPr>
        <p:sp>
          <p:nvSpPr>
            <p:cNvPr id="124" name="순서도: 카드 9"/>
            <p:cNvSpPr/>
            <p:nvPr/>
          </p:nvSpPr>
          <p:spPr>
            <a:xfrm>
              <a:off x="0" y="0"/>
              <a:ext cx="3816425" cy="3098870"/>
            </a:xfrm>
            <a:custGeom>
              <a:avLst/>
              <a:gdLst/>
              <a:ahLst/>
              <a:cxnLst>
                <a:cxn ang="0">
                  <a:pos x="wd2" y="hd2"/>
                </a:cxn>
                <a:cxn ang="5400000">
                  <a:pos x="wd2" y="hd2"/>
                </a:cxn>
                <a:cxn ang="10800000">
                  <a:pos x="wd2" y="hd2"/>
                </a:cxn>
                <a:cxn ang="16200000">
                  <a:pos x="wd2" y="hd2"/>
                </a:cxn>
              </a:cxnLst>
              <a:rect l="0" t="0" r="r" b="b"/>
              <a:pathLst>
                <a:path w="21600" h="21600" extrusionOk="0">
                  <a:moveTo>
                    <a:pt x="0" y="4320"/>
                  </a:moveTo>
                  <a:lnTo>
                    <a:pt x="4141" y="9"/>
                  </a:lnTo>
                  <a:lnTo>
                    <a:pt x="21600" y="0"/>
                  </a:lnTo>
                  <a:lnTo>
                    <a:pt x="21600" y="21600"/>
                  </a:lnTo>
                  <a:lnTo>
                    <a:pt x="0" y="21600"/>
                  </a:lnTo>
                  <a:lnTo>
                    <a:pt x="0" y="4320"/>
                  </a:lnTo>
                  <a:close/>
                </a:path>
              </a:pathLst>
            </a:custGeom>
            <a:solidFill>
              <a:schemeClr val="accent1">
                <a:alpha val="88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5" name="제목 6"/>
            <p:cNvSpPr txBox="1"/>
            <p:nvPr/>
          </p:nvSpPr>
          <p:spPr>
            <a:xfrm>
              <a:off x="300414" y="1574338"/>
              <a:ext cx="4151700" cy="144399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lnSpc>
                  <a:spcPct val="90000"/>
                </a:lnSpc>
                <a:spcBef>
                  <a:spcPts val="200"/>
                </a:spcBef>
                <a:defRPr sz="4000">
                  <a:solidFill>
                    <a:srgbClr val="FFFFFF"/>
                  </a:solidFill>
                  <a:latin typeface="Avenir Next Condensed Medium"/>
                  <a:ea typeface="Avenir Next Condensed Medium"/>
                  <a:cs typeface="Avenir Next Condensed Medium"/>
                  <a:sym typeface="Avenir Next Condensed Medium"/>
                </a:defRPr>
              </a:pPr>
              <a:r>
                <a:t>Use Case</a:t>
              </a:r>
            </a:p>
            <a:p>
              <a:pPr>
                <a:lnSpc>
                  <a:spcPct val="90000"/>
                </a:lnSpc>
                <a:spcBef>
                  <a:spcPts val="200"/>
                </a:spcBef>
                <a:defRPr sz="4000">
                  <a:solidFill>
                    <a:srgbClr val="FFFFFF"/>
                  </a:solidFill>
                  <a:latin typeface="Avenir Next Condensed Medium"/>
                  <a:ea typeface="Avenir Next Condensed Medium"/>
                  <a:cs typeface="Avenir Next Condensed Medium"/>
                  <a:sym typeface="Avenir Next Condensed Medium"/>
                </a:defRPr>
              </a:pPr>
              <a:r>
                <a:t>Diagram</a:t>
              </a:r>
            </a:p>
          </p:txBody>
        </p:sp>
        <p:sp>
          <p:nvSpPr>
            <p:cNvPr id="126" name="제목 6"/>
            <p:cNvSpPr txBox="1"/>
            <p:nvPr/>
          </p:nvSpPr>
          <p:spPr>
            <a:xfrm>
              <a:off x="1100699" y="239495"/>
              <a:ext cx="2415125" cy="11328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r">
                <a:lnSpc>
                  <a:spcPct val="90000"/>
                </a:lnSpc>
                <a:spcBef>
                  <a:spcPts val="200"/>
                </a:spcBef>
                <a:defRPr sz="6000">
                  <a:solidFill>
                    <a:srgbClr val="FFFFFF">
                      <a:alpha val="50000"/>
                    </a:srgbClr>
                  </a:solidFill>
                  <a:latin typeface="Avenir Next Condensed Medium"/>
                  <a:ea typeface="Avenir Next Condensed Medium"/>
                  <a:cs typeface="Avenir Next Condensed Medium"/>
                  <a:sym typeface="Avenir Next Condensed Medium"/>
                </a:defRPr>
              </a:lvl1pPr>
            </a:lstStyle>
            <a:p>
              <a:r>
                <a:t>03</a:t>
              </a:r>
            </a:p>
          </p:txBody>
        </p:sp>
      </p:grpSp>
      <p:pic>
        <p:nvPicPr>
          <p:cNvPr id="128"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500">
        <p:push/>
      </p:transition>
    </mc:Choice>
    <mc:Fallback xmlns:a14="http://schemas.microsoft.com/office/drawing/2010/main" xmlns:m="http://schemas.openxmlformats.org/officeDocument/2006/math"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logo1.png" descr="logo1.png"/>
          <p:cNvPicPr>
            <a:picLocks noChangeAspect="1"/>
          </p:cNvPicPr>
          <p:nvPr/>
        </p:nvPicPr>
        <p:blipFill>
          <a:blip r:embed="rId2"/>
          <a:stretch>
            <a:fillRect/>
          </a:stretch>
        </p:blipFill>
        <p:spPr>
          <a:xfrm>
            <a:off x="11189354" y="5849628"/>
            <a:ext cx="688870" cy="876020"/>
          </a:xfrm>
          <a:prstGeom prst="rect">
            <a:avLst/>
          </a:prstGeom>
          <a:ln w="12700">
            <a:miter lim="400000"/>
          </a:ln>
        </p:spPr>
      </p:pic>
      <p:pic>
        <p:nvPicPr>
          <p:cNvPr id="131" name="usecaseF.jpg" descr="usecaseF.jpg"/>
          <p:cNvPicPr>
            <a:picLocks noChangeAspect="1"/>
          </p:cNvPicPr>
          <p:nvPr/>
        </p:nvPicPr>
        <p:blipFill>
          <a:blip r:embed="rId3"/>
          <a:stretch>
            <a:fillRect/>
          </a:stretch>
        </p:blipFill>
        <p:spPr>
          <a:xfrm>
            <a:off x="-12700" y="61514"/>
            <a:ext cx="12192000" cy="6684172"/>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ripple/>
      </p:transition>
    </mc:Choice>
    <mc:Fallback xmlns:a14="http://schemas.microsoft.com/office/drawing/2010/main" xmlns:m="http://schemas.openxmlformats.org/officeDocument/2006/math"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5" name="그림 개체 틀 9"/>
          <p:cNvGrpSpPr/>
          <p:nvPr/>
        </p:nvGrpSpPr>
        <p:grpSpPr>
          <a:xfrm>
            <a:off x="-1" y="0"/>
            <a:ext cx="7752186" cy="6858000"/>
            <a:chOff x="0" y="0"/>
            <a:chExt cx="7752184" cy="6858000"/>
          </a:xfrm>
        </p:grpSpPr>
        <p:sp>
          <p:nvSpPr>
            <p:cNvPr id="143" name="Rectangle"/>
            <p:cNvSpPr/>
            <p:nvPr/>
          </p:nvSpPr>
          <p:spPr>
            <a:xfrm flipH="1">
              <a:off x="0" y="0"/>
              <a:ext cx="7752185" cy="6858000"/>
            </a:xfrm>
            <a:prstGeom prst="rect">
              <a:avLst/>
            </a:prstGeom>
            <a:solidFill>
              <a:srgbClr val="FFFFFF"/>
            </a:solidFill>
            <a:ln w="25400" cap="flat">
              <a:solidFill>
                <a:schemeClr val="accent1"/>
              </a:solidFill>
              <a:prstDash val="solid"/>
              <a:round/>
            </a:ln>
            <a:effectLst/>
          </p:spPr>
          <p:txBody>
            <a:bodyPr wrap="square" lIns="45719" tIns="45719" rIns="45719" bIns="45719" numCol="1" anchor="ctr">
              <a:noAutofit/>
            </a:bodyPr>
            <a:lstStyle/>
            <a:p>
              <a:endParaRPr/>
            </a:p>
          </p:txBody>
        </p:sp>
        <p:pic>
          <p:nvPicPr>
            <p:cNvPr id="144" name="dan-meyers-2c9Q38SdBqs-unsplash.jpg" descr="dan-meyers-2c9Q38SdBqs-unsplash.jpg"/>
            <p:cNvPicPr>
              <a:picLocks noChangeAspect="1"/>
            </p:cNvPicPr>
            <p:nvPr/>
          </p:nvPicPr>
          <p:blipFill>
            <a:blip r:embed="rId2"/>
            <a:srcRect l="2690" r="21950"/>
            <a:stretch>
              <a:fillRect/>
            </a:stretch>
          </p:blipFill>
          <p:spPr>
            <a:xfrm flipH="1">
              <a:off x="-1" y="0"/>
              <a:ext cx="7752185" cy="6858000"/>
            </a:xfrm>
            <a:prstGeom prst="rect">
              <a:avLst/>
            </a:prstGeom>
            <a:ln w="12700" cap="flat">
              <a:noFill/>
              <a:miter lim="400000"/>
            </a:ln>
            <a:effectLst/>
          </p:spPr>
        </p:pic>
      </p:grpSp>
      <p:sp>
        <p:nvSpPr>
          <p:cNvPr id="146" name="Triangle"/>
          <p:cNvSpPr/>
          <p:nvPr/>
        </p:nvSpPr>
        <p:spPr>
          <a:xfrm rot="10800000">
            <a:off x="2225613" y="-22446"/>
            <a:ext cx="10378316" cy="620907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miter lim="400000"/>
          </a:ln>
        </p:spPr>
        <p:txBody>
          <a:bodyPr lIns="45719" rIns="45719" anchor="ctr"/>
          <a:lstStyle/>
          <a:p>
            <a:endParaRPr/>
          </a:p>
        </p:txBody>
      </p:sp>
      <p:sp>
        <p:nvSpPr>
          <p:cNvPr id="147" name="이등변 삼각형 11"/>
          <p:cNvSpPr/>
          <p:nvPr/>
        </p:nvSpPr>
        <p:spPr>
          <a:xfrm>
            <a:off x="5159895" y="4963340"/>
            <a:ext cx="3672411" cy="1894661"/>
          </a:xfrm>
          <a:prstGeom prst="triangle">
            <a:avLst/>
          </a:prstGeom>
          <a:solidFill>
            <a:srgbClr val="204E22"/>
          </a:solidFill>
          <a:ln w="12700">
            <a:miter lim="400000"/>
          </a:ln>
        </p:spPr>
        <p:txBody>
          <a:bodyPr lIns="45719" rIns="45719" anchor="ctr"/>
          <a:lstStyle/>
          <a:p>
            <a:pPr algn="ctr">
              <a:defRPr>
                <a:solidFill>
                  <a:srgbClr val="FFFFFF"/>
                </a:solidFill>
              </a:defRPr>
            </a:pPr>
            <a:endParaRPr/>
          </a:p>
        </p:txBody>
      </p:sp>
      <p:sp>
        <p:nvSpPr>
          <p:cNvPr id="148" name="제목 6"/>
          <p:cNvSpPr txBox="1"/>
          <p:nvPr/>
        </p:nvSpPr>
        <p:spPr>
          <a:xfrm>
            <a:off x="8328232" y="594646"/>
            <a:ext cx="3364945" cy="19024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r">
              <a:lnSpc>
                <a:spcPct val="90000"/>
              </a:lnSpc>
              <a:spcBef>
                <a:spcPts val="200"/>
              </a:spcBef>
              <a:defRPr sz="5400">
                <a:solidFill>
                  <a:schemeClr val="accent1"/>
                </a:solidFill>
                <a:latin typeface="Avenir Next Condensed Demi Bold"/>
                <a:ea typeface="Avenir Next Condensed Demi Bold"/>
                <a:cs typeface="Avenir Next Condensed Demi Bold"/>
                <a:sym typeface="Avenir Next Condensed Demi Bold"/>
              </a:defRPr>
            </a:pPr>
            <a:r>
              <a:t>The Main</a:t>
            </a:r>
          </a:p>
          <a:p>
            <a:pPr algn="r">
              <a:lnSpc>
                <a:spcPct val="90000"/>
              </a:lnSpc>
              <a:spcBef>
                <a:spcPts val="200"/>
              </a:spcBef>
              <a:defRPr sz="5400">
                <a:solidFill>
                  <a:schemeClr val="accent2"/>
                </a:solidFill>
                <a:latin typeface="Avenir Next Condensed Demi Bold"/>
                <a:ea typeface="Avenir Next Condensed Demi Bold"/>
                <a:cs typeface="Avenir Next Condensed Demi Bold"/>
                <a:sym typeface="Avenir Next Condensed Demi Bold"/>
              </a:defRPr>
            </a:pPr>
            <a:r>
              <a:t>ACTORS</a:t>
            </a:r>
          </a:p>
        </p:txBody>
      </p:sp>
      <p:pic>
        <p:nvPicPr>
          <p:cNvPr id="149"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sp>
        <p:nvSpPr>
          <p:cNvPr id="150" name="내용 개체 틀 10"/>
          <p:cNvSpPr txBox="1"/>
          <p:nvPr/>
        </p:nvSpPr>
        <p:spPr>
          <a:xfrm>
            <a:off x="8174500" y="2541499"/>
            <a:ext cx="3672410" cy="4269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nSpc>
                <a:spcPct val="150000"/>
              </a:lnSpc>
              <a:spcBef>
                <a:spcPts val="200"/>
              </a:spcBef>
              <a:defRPr sz="2800">
                <a:solidFill>
                  <a:srgbClr val="595959"/>
                </a:solidFill>
                <a:latin typeface="+mn-lt"/>
                <a:ea typeface="+mn-ea"/>
                <a:cs typeface="+mn-cs"/>
                <a:sym typeface="Avenir Medium"/>
              </a:defRPr>
            </a:pPr>
            <a:r>
              <a:t>01  Users/Customers</a:t>
            </a:r>
            <a:br/>
            <a:r>
              <a:t>02  Delivery Agents </a:t>
            </a:r>
            <a:br/>
            <a:r>
              <a:t>03  Admins/Vendors</a:t>
            </a:r>
          </a:p>
          <a:p>
            <a:pPr>
              <a:lnSpc>
                <a:spcPct val="150000"/>
              </a:lnSpc>
              <a:spcBef>
                <a:spcPts val="200"/>
              </a:spcBef>
              <a:defRPr sz="2800">
                <a:solidFill>
                  <a:srgbClr val="595959"/>
                </a:solidFill>
                <a:latin typeface="+mn-lt"/>
                <a:ea typeface="+mn-ea"/>
                <a:cs typeface="+mn-cs"/>
                <a:sym typeface="Avenir Medium"/>
              </a:defRPr>
            </a:pPr>
            <a:endParaRPr/>
          </a:p>
          <a:p>
            <a:pPr algn="ctr">
              <a:lnSpc>
                <a:spcPct val="150000"/>
              </a:lnSpc>
              <a:spcBef>
                <a:spcPts val="200"/>
              </a:spcBef>
              <a:defRPr sz="2800">
                <a:solidFill>
                  <a:srgbClr val="595959"/>
                </a:solidFill>
                <a:latin typeface="+mn-lt"/>
                <a:ea typeface="+mn-ea"/>
                <a:cs typeface="+mn-cs"/>
                <a:sym typeface="Avenir Medium"/>
              </a:defRPr>
            </a:pPr>
            <a:endParaRPr/>
          </a:p>
        </p:txBody>
      </p:sp>
      <p:pic>
        <p:nvPicPr>
          <p:cNvPr id="151" name="logo1.png" descr="logo1.png"/>
          <p:cNvPicPr>
            <a:picLocks noChangeAspect="1"/>
          </p:cNvPicPr>
          <p:nvPr/>
        </p:nvPicPr>
        <p:blipFill>
          <a:blip r:embed="rId3"/>
          <a:stretch>
            <a:fillRect/>
          </a:stretch>
        </p:blipFill>
        <p:spPr>
          <a:xfrm>
            <a:off x="11189354" y="58496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med">
        <p:wipe dir="r"/>
      </p:transition>
    </mc:Choice>
    <mc:Fallback xmlns:a14="http://schemas.microsoft.com/office/drawing/2010/main" xmlns:m="http://schemas.openxmlformats.org/officeDocument/2006/math" xmlns="">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raphael-rychetsky-li9JfUHQfOY-unsplash.jpg" descr="raphael-rychetsky-li9JfUHQfOY-unsplash.jpg"/>
          <p:cNvPicPr>
            <a:picLocks noGrp="1" noChangeAspect="1"/>
          </p:cNvPicPr>
          <p:nvPr>
            <p:ph type="pic" idx="21"/>
          </p:nvPr>
        </p:nvPicPr>
        <p:blipFill>
          <a:blip r:embed="rId2"/>
          <a:srcRect l="16666" r="16666"/>
          <a:stretch>
            <a:fillRect/>
          </a:stretch>
        </p:blipFill>
        <p:spPr>
          <a:xfrm>
            <a:off x="7252031" y="79641"/>
            <a:ext cx="5954492" cy="6698804"/>
          </a:xfrm>
          <a:prstGeom prst="rect">
            <a:avLst/>
          </a:prstGeom>
        </p:spPr>
      </p:pic>
      <p:grpSp>
        <p:nvGrpSpPr>
          <p:cNvPr id="157" name="그룹 14"/>
          <p:cNvGrpSpPr/>
          <p:nvPr/>
        </p:nvGrpSpPr>
        <p:grpSpPr>
          <a:xfrm>
            <a:off x="8237529" y="253965"/>
            <a:ext cx="4384113" cy="2176998"/>
            <a:chOff x="0" y="0"/>
            <a:chExt cx="4384111" cy="2176996"/>
          </a:xfrm>
        </p:grpSpPr>
        <p:sp>
          <p:nvSpPr>
            <p:cNvPr id="154" name="순서도: 카드 9"/>
            <p:cNvSpPr/>
            <p:nvPr/>
          </p:nvSpPr>
          <p:spPr>
            <a:xfrm>
              <a:off x="0" y="0"/>
              <a:ext cx="3816425" cy="2176996"/>
            </a:xfrm>
            <a:custGeom>
              <a:avLst/>
              <a:gdLst/>
              <a:ahLst/>
              <a:cxnLst>
                <a:cxn ang="0">
                  <a:pos x="wd2" y="hd2"/>
                </a:cxn>
                <a:cxn ang="5400000">
                  <a:pos x="wd2" y="hd2"/>
                </a:cxn>
                <a:cxn ang="10800000">
                  <a:pos x="wd2" y="hd2"/>
                </a:cxn>
                <a:cxn ang="16200000">
                  <a:pos x="wd2" y="hd2"/>
                </a:cxn>
              </a:cxnLst>
              <a:rect l="0" t="0" r="r" b="b"/>
              <a:pathLst>
                <a:path w="21600" h="21600" extrusionOk="0">
                  <a:moveTo>
                    <a:pt x="0" y="4320"/>
                  </a:moveTo>
                  <a:lnTo>
                    <a:pt x="4141" y="9"/>
                  </a:lnTo>
                  <a:lnTo>
                    <a:pt x="21600" y="0"/>
                  </a:lnTo>
                  <a:lnTo>
                    <a:pt x="21600" y="21600"/>
                  </a:lnTo>
                  <a:lnTo>
                    <a:pt x="0" y="21600"/>
                  </a:lnTo>
                  <a:lnTo>
                    <a:pt x="0" y="4320"/>
                  </a:lnTo>
                  <a:close/>
                </a:path>
              </a:pathLst>
            </a:custGeom>
            <a:solidFill>
              <a:schemeClr val="accent1">
                <a:alpha val="88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5" name="제목 6"/>
            <p:cNvSpPr/>
            <p:nvPr/>
          </p:nvSpPr>
          <p:spPr>
            <a:xfrm>
              <a:off x="232412" y="1307638"/>
              <a:ext cx="415169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nSpc>
                  <a:spcPct val="90000"/>
                </a:lnSpc>
                <a:spcBef>
                  <a:spcPts val="200"/>
                </a:spcBef>
                <a:defRPr sz="4000">
                  <a:solidFill>
                    <a:srgbClr val="FFFFFF"/>
                  </a:solidFill>
                  <a:latin typeface="Avenir Next Condensed Medium"/>
                  <a:ea typeface="Avenir Next Condensed Medium"/>
                  <a:cs typeface="Avenir Next Condensed Medium"/>
                  <a:sym typeface="Avenir Next Condensed Medium"/>
                </a:defRPr>
              </a:lvl1pPr>
            </a:lstStyle>
            <a:p>
              <a:r>
                <a:t>Functionalities</a:t>
              </a:r>
            </a:p>
          </p:txBody>
        </p:sp>
        <p:sp>
          <p:nvSpPr>
            <p:cNvPr id="156" name="제목 6"/>
            <p:cNvSpPr/>
            <p:nvPr/>
          </p:nvSpPr>
          <p:spPr>
            <a:xfrm>
              <a:off x="1240399" y="125195"/>
              <a:ext cx="2415125" cy="92332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r">
                <a:lnSpc>
                  <a:spcPct val="90000"/>
                </a:lnSpc>
                <a:spcBef>
                  <a:spcPts val="200"/>
                </a:spcBef>
                <a:defRPr sz="6000">
                  <a:solidFill>
                    <a:srgbClr val="FFFFFF">
                      <a:alpha val="50000"/>
                    </a:srgbClr>
                  </a:solidFill>
                  <a:latin typeface="Avenir Next Condensed Medium"/>
                  <a:ea typeface="Avenir Next Condensed Medium"/>
                  <a:cs typeface="Avenir Next Condensed Medium"/>
                  <a:sym typeface="Avenir Next Condensed Medium"/>
                </a:defRPr>
              </a:lvl1pPr>
            </a:lstStyle>
            <a:p>
              <a:r>
                <a:rPr lang="en-IN" dirty="0"/>
                <a:t>05</a:t>
              </a:r>
              <a:endParaRPr dirty="0"/>
            </a:p>
          </p:txBody>
        </p:sp>
      </p:grpSp>
      <p:sp>
        <p:nvSpPr>
          <p:cNvPr id="158" name="Customer Module:…"/>
          <p:cNvSpPr txBox="1"/>
          <p:nvPr/>
        </p:nvSpPr>
        <p:spPr>
          <a:xfrm>
            <a:off x="157281" y="68579"/>
            <a:ext cx="6490561" cy="6797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457200">
              <a:spcBef>
                <a:spcPts val="1200"/>
              </a:spcBef>
              <a:defRPr sz="1966">
                <a:latin typeface="Times Roman"/>
                <a:ea typeface="Times Roman"/>
                <a:cs typeface="Times Roman"/>
                <a:sym typeface="Times Roman"/>
              </a:defRPr>
            </a:pPr>
            <a:r>
              <a:rPr b="1" dirty="0">
                <a:solidFill>
                  <a:srgbClr val="415466"/>
                </a:solidFill>
              </a:rPr>
              <a:t>Customer Module: </a:t>
            </a:r>
          </a:p>
          <a:p>
            <a:pPr defTabSz="457200">
              <a:spcBef>
                <a:spcPts val="1200"/>
              </a:spcBef>
              <a:defRPr sz="1400">
                <a:latin typeface="Times Roman"/>
                <a:ea typeface="Times Roman"/>
                <a:cs typeface="Times Roman"/>
                <a:sym typeface="Times Roman"/>
              </a:defRPr>
            </a:pPr>
            <a:r>
              <a:rPr dirty="0"/>
              <a:t>The Customer Module is designed to cater to the needs of buyers looking for fresh and high-quality agricultural products. It provides a user-friendly interface where customers can. </a:t>
            </a:r>
          </a:p>
          <a:p>
            <a:pPr defTabSz="457200">
              <a:spcBef>
                <a:spcPts val="1200"/>
              </a:spcBef>
              <a:defRPr sz="1400">
                <a:latin typeface="Times Roman"/>
                <a:ea typeface="Times Roman"/>
                <a:cs typeface="Times Roman"/>
                <a:sym typeface="Times Roman"/>
              </a:defRPr>
            </a:pPr>
            <a:r>
              <a:rPr b="1" dirty="0"/>
              <a:t>Browse Products:</a:t>
            </a:r>
            <a:r>
              <a:rPr dirty="0"/>
              <a:t> Customers can search and browse a wide variety of agricultural products such as seeds, grains, pesticides, plants, flowers and farming tools.</a:t>
            </a:r>
            <a:br>
              <a:rPr dirty="0"/>
            </a:br>
            <a:br>
              <a:rPr dirty="0"/>
            </a:br>
            <a:r>
              <a:rPr b="1" dirty="0"/>
              <a:t>Product Details: </a:t>
            </a:r>
            <a:r>
              <a:rPr dirty="0"/>
              <a:t>Each product listing includes detailed information about the product, including price, product description. </a:t>
            </a:r>
          </a:p>
          <a:p>
            <a:pPr defTabSz="457200">
              <a:spcBef>
                <a:spcPts val="1200"/>
              </a:spcBef>
              <a:defRPr sz="1400">
                <a:latin typeface="Times Roman"/>
                <a:ea typeface="Times Roman"/>
                <a:cs typeface="Times Roman"/>
                <a:sym typeface="Times Roman"/>
              </a:defRPr>
            </a:pPr>
            <a:r>
              <a:rPr b="1" dirty="0"/>
              <a:t>Cart Management:</a:t>
            </a:r>
            <a:r>
              <a:rPr dirty="0"/>
              <a:t> Customers can add products to their shopping cart with respect to available stock of product. also customer can review their selections, and proceed to checkout.</a:t>
            </a:r>
            <a:br>
              <a:rPr dirty="0"/>
            </a:br>
            <a:br>
              <a:rPr dirty="0"/>
            </a:br>
            <a:r>
              <a:rPr b="1" dirty="0"/>
              <a:t>Order Placement:</a:t>
            </a:r>
            <a:r>
              <a:rPr dirty="0"/>
              <a:t> Customers can place orders for the selected products, specify quantities, and choose delivery preferences. </a:t>
            </a:r>
          </a:p>
          <a:p>
            <a:pPr defTabSz="457200">
              <a:spcBef>
                <a:spcPts val="1200"/>
              </a:spcBef>
              <a:defRPr sz="1400">
                <a:latin typeface="Times Roman"/>
                <a:ea typeface="Times Roman"/>
                <a:cs typeface="Times Roman"/>
                <a:sym typeface="Times Roman"/>
              </a:defRPr>
            </a:pPr>
            <a:r>
              <a:rPr b="1" dirty="0"/>
              <a:t>Payment:</a:t>
            </a:r>
            <a:r>
              <a:rPr dirty="0"/>
              <a:t> Secure payment options are provided for customers to complete transactions (Card Payment).</a:t>
            </a:r>
            <a:br>
              <a:rPr dirty="0"/>
            </a:br>
            <a:r>
              <a:rPr dirty="0"/>
              <a:t>Order Management: After the payment admin can assign the order to particular delivery person. </a:t>
            </a:r>
          </a:p>
          <a:p>
            <a:pPr defTabSz="457200">
              <a:spcBef>
                <a:spcPts val="1200"/>
              </a:spcBef>
              <a:defRPr sz="1400">
                <a:latin typeface="Times Roman"/>
                <a:ea typeface="Times Roman"/>
                <a:cs typeface="Times Roman"/>
                <a:sym typeface="Times Roman"/>
              </a:defRPr>
            </a:pPr>
            <a:r>
              <a:rPr b="1" dirty="0"/>
              <a:t>Delivery:</a:t>
            </a:r>
            <a:r>
              <a:rPr dirty="0"/>
              <a:t> Delivery person can see the completed, in processing and pending delivery. As per there availability delivery person can react to the particular delivery.</a:t>
            </a:r>
            <a:br>
              <a:rPr dirty="0"/>
            </a:br>
            <a:br>
              <a:rPr dirty="0"/>
            </a:br>
            <a:r>
              <a:rPr b="1" dirty="0"/>
              <a:t>Order Tracking:</a:t>
            </a:r>
            <a:r>
              <a:rPr dirty="0"/>
              <a:t> Customers can track the status of their orders, with the help of order ID. </a:t>
            </a:r>
          </a:p>
        </p:txBody>
      </p:sp>
      <p:pic>
        <p:nvPicPr>
          <p:cNvPr id="159" name="logo1.png" descr="logo1.png"/>
          <p:cNvPicPr>
            <a:picLocks noChangeAspect="1"/>
          </p:cNvPicPr>
          <p:nvPr/>
        </p:nvPicPr>
        <p:blipFill>
          <a:blip r:embed="rId3"/>
          <a:stretch>
            <a:fillRect/>
          </a:stretch>
        </p:blipFill>
        <p:spPr>
          <a:xfrm>
            <a:off x="11176654" y="57099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med">
        <p:push/>
      </p:transition>
    </mc:Choice>
    <mc:Fallback xmlns:a14="http://schemas.microsoft.com/office/drawing/2010/main" xmlns:m="http://schemas.openxmlformats.org/officeDocument/2006/math" xmlns="">
      <p:transition spd="fast">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1" name="raphael-rychetsky-li9JfUHQfOY-unsplash.jpg" descr="raphael-rychetsky-li9JfUHQfOY-unsplash.jpg"/>
          <p:cNvPicPr>
            <a:picLocks noGrp="1" noChangeAspect="1"/>
          </p:cNvPicPr>
          <p:nvPr>
            <p:ph type="pic" idx="21"/>
          </p:nvPr>
        </p:nvPicPr>
        <p:blipFill>
          <a:blip r:embed="rId2"/>
          <a:srcRect l="16666" r="16666"/>
          <a:stretch>
            <a:fillRect/>
          </a:stretch>
        </p:blipFill>
        <p:spPr>
          <a:xfrm>
            <a:off x="6269897" y="-3577861"/>
            <a:ext cx="11878125" cy="13362889"/>
          </a:xfrm>
          <a:prstGeom prst="rect">
            <a:avLst/>
          </a:prstGeom>
        </p:spPr>
      </p:pic>
      <p:grpSp>
        <p:nvGrpSpPr>
          <p:cNvPr id="165" name="그룹 14"/>
          <p:cNvGrpSpPr/>
          <p:nvPr/>
        </p:nvGrpSpPr>
        <p:grpSpPr>
          <a:xfrm>
            <a:off x="8221944" y="152365"/>
            <a:ext cx="4384113" cy="2176998"/>
            <a:chOff x="0" y="0"/>
            <a:chExt cx="4384111" cy="2176996"/>
          </a:xfrm>
        </p:grpSpPr>
        <p:sp>
          <p:nvSpPr>
            <p:cNvPr id="162" name="순서도: 카드 9"/>
            <p:cNvSpPr/>
            <p:nvPr/>
          </p:nvSpPr>
          <p:spPr>
            <a:xfrm>
              <a:off x="0" y="0"/>
              <a:ext cx="3816425" cy="2176996"/>
            </a:xfrm>
            <a:custGeom>
              <a:avLst/>
              <a:gdLst/>
              <a:ahLst/>
              <a:cxnLst>
                <a:cxn ang="0">
                  <a:pos x="wd2" y="hd2"/>
                </a:cxn>
                <a:cxn ang="5400000">
                  <a:pos x="wd2" y="hd2"/>
                </a:cxn>
                <a:cxn ang="10800000">
                  <a:pos x="wd2" y="hd2"/>
                </a:cxn>
                <a:cxn ang="16200000">
                  <a:pos x="wd2" y="hd2"/>
                </a:cxn>
              </a:cxnLst>
              <a:rect l="0" t="0" r="r" b="b"/>
              <a:pathLst>
                <a:path w="21600" h="21600" extrusionOk="0">
                  <a:moveTo>
                    <a:pt x="0" y="4320"/>
                  </a:moveTo>
                  <a:lnTo>
                    <a:pt x="4141" y="9"/>
                  </a:lnTo>
                  <a:lnTo>
                    <a:pt x="21600" y="0"/>
                  </a:lnTo>
                  <a:lnTo>
                    <a:pt x="21600" y="21600"/>
                  </a:lnTo>
                  <a:lnTo>
                    <a:pt x="0" y="21600"/>
                  </a:lnTo>
                  <a:lnTo>
                    <a:pt x="0" y="4320"/>
                  </a:lnTo>
                  <a:close/>
                </a:path>
              </a:pathLst>
            </a:custGeom>
            <a:solidFill>
              <a:schemeClr val="accent1">
                <a:alpha val="88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3" name="제목 6"/>
            <p:cNvSpPr/>
            <p:nvPr/>
          </p:nvSpPr>
          <p:spPr>
            <a:xfrm>
              <a:off x="232412" y="1307638"/>
              <a:ext cx="415169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nSpc>
                  <a:spcPct val="90000"/>
                </a:lnSpc>
                <a:spcBef>
                  <a:spcPts val="200"/>
                </a:spcBef>
                <a:defRPr sz="4000">
                  <a:solidFill>
                    <a:srgbClr val="FFFFFF"/>
                  </a:solidFill>
                  <a:latin typeface="Avenir Next Condensed Medium"/>
                  <a:ea typeface="Avenir Next Condensed Medium"/>
                  <a:cs typeface="Avenir Next Condensed Medium"/>
                  <a:sym typeface="Avenir Next Condensed Medium"/>
                </a:defRPr>
              </a:lvl1pPr>
            </a:lstStyle>
            <a:p>
              <a:r>
                <a:t>Functionalities</a:t>
              </a:r>
            </a:p>
          </p:txBody>
        </p:sp>
        <p:sp>
          <p:nvSpPr>
            <p:cNvPr id="164" name="제목 6"/>
            <p:cNvSpPr/>
            <p:nvPr/>
          </p:nvSpPr>
          <p:spPr>
            <a:xfrm>
              <a:off x="1240399" y="125195"/>
              <a:ext cx="2415125" cy="92332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r">
                <a:lnSpc>
                  <a:spcPct val="90000"/>
                </a:lnSpc>
                <a:spcBef>
                  <a:spcPts val="200"/>
                </a:spcBef>
                <a:defRPr sz="6000">
                  <a:solidFill>
                    <a:srgbClr val="FFFFFF">
                      <a:alpha val="50000"/>
                    </a:srgbClr>
                  </a:solidFill>
                  <a:latin typeface="Avenir Next Condensed Medium"/>
                  <a:ea typeface="Avenir Next Condensed Medium"/>
                  <a:cs typeface="Avenir Next Condensed Medium"/>
                  <a:sym typeface="Avenir Next Condensed Medium"/>
                </a:defRPr>
              </a:lvl1pPr>
            </a:lstStyle>
            <a:p>
              <a:r>
                <a:rPr dirty="0"/>
                <a:t>0</a:t>
              </a:r>
              <a:r>
                <a:rPr lang="en-US" dirty="0"/>
                <a:t>5</a:t>
              </a:r>
              <a:endParaRPr dirty="0"/>
            </a:p>
          </p:txBody>
        </p:sp>
      </p:grpSp>
      <p:sp>
        <p:nvSpPr>
          <p:cNvPr id="166" name="Admin Module:…"/>
          <p:cNvSpPr txBox="1"/>
          <p:nvPr/>
        </p:nvSpPr>
        <p:spPr>
          <a:xfrm>
            <a:off x="208081" y="157479"/>
            <a:ext cx="5549020" cy="43223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457200">
              <a:spcBef>
                <a:spcPts val="1200"/>
              </a:spcBef>
              <a:defRPr sz="1966">
                <a:latin typeface="Times Roman"/>
                <a:ea typeface="Times Roman"/>
                <a:cs typeface="Times Roman"/>
                <a:sym typeface="Times Roman"/>
              </a:defRPr>
            </a:pPr>
            <a:r>
              <a:rPr b="1" dirty="0">
                <a:solidFill>
                  <a:srgbClr val="415466"/>
                </a:solidFill>
              </a:rPr>
              <a:t>Admin Module: </a:t>
            </a:r>
          </a:p>
          <a:p>
            <a:pPr defTabSz="457200">
              <a:spcBef>
                <a:spcPts val="1200"/>
              </a:spcBef>
              <a:defRPr sz="1466">
                <a:latin typeface="Times Roman"/>
                <a:ea typeface="Times Roman"/>
                <a:cs typeface="Times Roman"/>
                <a:sym typeface="Times Roman"/>
              </a:defRPr>
            </a:pPr>
            <a:r>
              <a:rPr dirty="0"/>
              <a:t>The Admin Module is designed to manage the overall functioning of the platform. It provides the admins </a:t>
            </a:r>
            <a:r>
              <a:rPr dirty="0" err="1"/>
              <a:t>ie</a:t>
            </a:r>
            <a:r>
              <a:rPr dirty="0"/>
              <a:t> the vendors various option by which they can fulfil the user requests and needs </a:t>
            </a:r>
            <a:endParaRPr sz="1200" dirty="0"/>
          </a:p>
          <a:p>
            <a:pPr defTabSz="457200">
              <a:spcBef>
                <a:spcPts val="1200"/>
              </a:spcBef>
              <a:defRPr sz="1466">
                <a:latin typeface="Times Roman"/>
                <a:ea typeface="Times Roman"/>
                <a:cs typeface="Times Roman"/>
                <a:sym typeface="Times Roman"/>
              </a:defRPr>
            </a:pPr>
            <a:r>
              <a:rPr b="1" dirty="0"/>
              <a:t>Stock</a:t>
            </a:r>
            <a:r>
              <a:rPr lang="en-US" b="1" dirty="0"/>
              <a:t> Management</a:t>
            </a:r>
            <a:r>
              <a:rPr b="1" dirty="0"/>
              <a:t>:</a:t>
            </a:r>
            <a:r>
              <a:rPr dirty="0"/>
              <a:t> The admins are responsible for managing the stock. They have the access to add </a:t>
            </a:r>
            <a:r>
              <a:rPr lang="en-US" dirty="0"/>
              <a:t>stock.</a:t>
            </a:r>
            <a:endParaRPr sz="1200" dirty="0"/>
          </a:p>
          <a:p>
            <a:pPr defTabSz="457200">
              <a:spcBef>
                <a:spcPts val="1200"/>
              </a:spcBef>
              <a:defRPr sz="1466">
                <a:latin typeface="Times Roman"/>
                <a:ea typeface="Times Roman"/>
                <a:cs typeface="Times Roman"/>
                <a:sym typeface="Times Roman"/>
              </a:defRPr>
            </a:pPr>
            <a:r>
              <a:rPr b="1" dirty="0"/>
              <a:t>Category Management:</a:t>
            </a:r>
            <a:r>
              <a:rPr dirty="0"/>
              <a:t> Admins can </a:t>
            </a:r>
            <a:r>
              <a:rPr lang="en-US" dirty="0"/>
              <a:t>manage</a:t>
            </a:r>
            <a:r>
              <a:rPr dirty="0"/>
              <a:t> products based on the categories. They can also </a:t>
            </a:r>
            <a:r>
              <a:rPr lang="en-US" dirty="0"/>
              <a:t>manage</a:t>
            </a:r>
            <a:r>
              <a:rPr dirty="0"/>
              <a:t> the categories. </a:t>
            </a:r>
          </a:p>
          <a:p>
            <a:pPr defTabSz="457200">
              <a:spcBef>
                <a:spcPts val="1200"/>
              </a:spcBef>
              <a:defRPr sz="1466">
                <a:latin typeface="Times Roman"/>
                <a:ea typeface="Times Roman"/>
                <a:cs typeface="Times Roman"/>
                <a:sym typeface="Times Roman"/>
              </a:defRPr>
            </a:pPr>
            <a:r>
              <a:rPr b="1" dirty="0"/>
              <a:t>Approve </a:t>
            </a:r>
            <a:r>
              <a:rPr lang="en-US" b="1" dirty="0"/>
              <a:t>Orders</a:t>
            </a:r>
            <a:r>
              <a:rPr b="1" dirty="0"/>
              <a:t>:</a:t>
            </a:r>
            <a:r>
              <a:rPr dirty="0"/>
              <a:t> Admins can approve the items selected by the customers according to the availability.</a:t>
            </a:r>
            <a:endParaRPr sz="1200" dirty="0"/>
          </a:p>
          <a:p>
            <a:pPr defTabSz="457200">
              <a:spcBef>
                <a:spcPts val="1200"/>
              </a:spcBef>
              <a:defRPr sz="1466">
                <a:latin typeface="Times Roman"/>
                <a:ea typeface="Times Roman"/>
                <a:cs typeface="Times Roman"/>
                <a:sym typeface="Times Roman"/>
              </a:defRPr>
            </a:pPr>
            <a:r>
              <a:rPr b="1" dirty="0"/>
              <a:t>Delivery Assigning:</a:t>
            </a:r>
            <a:r>
              <a:rPr dirty="0"/>
              <a:t> Admins will assign a delivery executive for each order according to an unique order id.</a:t>
            </a:r>
            <a:br>
              <a:rPr dirty="0"/>
            </a:br>
            <a:br>
              <a:rPr dirty="0"/>
            </a:br>
            <a:r>
              <a:rPr b="1" dirty="0"/>
              <a:t>Order Tracking:</a:t>
            </a:r>
            <a:r>
              <a:rPr dirty="0"/>
              <a:t> The admins have an access to the order tracking report that is updated by the delivery agents</a:t>
            </a:r>
            <a:endParaRPr sz="1200" dirty="0"/>
          </a:p>
        </p:txBody>
      </p:sp>
      <p:pic>
        <p:nvPicPr>
          <p:cNvPr id="167" name="logo1.png" descr="logo1.png"/>
          <p:cNvPicPr>
            <a:picLocks noChangeAspect="1"/>
          </p:cNvPicPr>
          <p:nvPr/>
        </p:nvPicPr>
        <p:blipFill>
          <a:blip r:embed="rId3"/>
          <a:stretch>
            <a:fillRect/>
          </a:stretch>
        </p:blipFill>
        <p:spPr>
          <a:xfrm>
            <a:off x="216554" y="5862328"/>
            <a:ext cx="688870" cy="87602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a14="http://schemas.microsoft.com/office/drawing/2010/main" xmlns:m="http://schemas.openxmlformats.org/officeDocument/2006/math" xmlns="">
      <p:transition spd="slow">
        <p:fade/>
      </p:transition>
    </mc:Fallback>
  </mc:AlternateContent>
</p:sld>
</file>

<file path=ppt/theme/theme1.xml><?xml version="1.0" encoding="utf-8"?>
<a:theme xmlns:a="http://schemas.openxmlformats.org/drawingml/2006/main" name="1_Office 테마">
  <a:themeElements>
    <a:clrScheme name="1_Office 테마">
      <a:dk1>
        <a:srgbClr val="000000"/>
      </a:dk1>
      <a:lt1>
        <a:srgbClr val="FFFFFF"/>
      </a:lt1>
      <a:dk2>
        <a:srgbClr val="A7A7A7"/>
      </a:dk2>
      <a:lt2>
        <a:srgbClr val="535353"/>
      </a:lt2>
      <a:accent1>
        <a:srgbClr val="273C51"/>
      </a:accent1>
      <a:accent2>
        <a:srgbClr val="DE6F44"/>
      </a:accent2>
      <a:accent3>
        <a:srgbClr val="80B8B5"/>
      </a:accent3>
      <a:accent4>
        <a:srgbClr val="A6A8A3"/>
      </a:accent4>
      <a:accent5>
        <a:srgbClr val="089DD7"/>
      </a:accent5>
      <a:accent6>
        <a:srgbClr val="C0A996"/>
      </a:accent6>
      <a:hlink>
        <a:srgbClr val="0000FF"/>
      </a:hlink>
      <a:folHlink>
        <a:srgbClr val="FF00FF"/>
      </a:folHlink>
    </a:clrScheme>
    <a:fontScheme name="1_Office 테마">
      <a:majorFont>
        <a:latin typeface="Avenir Book"/>
        <a:ea typeface="Avenir Book"/>
        <a:cs typeface="Avenir Book"/>
      </a:majorFont>
      <a:minorFont>
        <a:latin typeface="Avenir Medium"/>
        <a:ea typeface="Avenir Medium"/>
        <a:cs typeface="Avenir Medium"/>
      </a:minorFont>
    </a:fontScheme>
    <a:fmtScheme name="1_Office 테마">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테마">
  <a:themeElements>
    <a:clrScheme name="1_Office 테마">
      <a:dk1>
        <a:srgbClr val="000000"/>
      </a:dk1>
      <a:lt1>
        <a:srgbClr val="FFFFFF"/>
      </a:lt1>
      <a:dk2>
        <a:srgbClr val="A7A7A7"/>
      </a:dk2>
      <a:lt2>
        <a:srgbClr val="535353"/>
      </a:lt2>
      <a:accent1>
        <a:srgbClr val="273C51"/>
      </a:accent1>
      <a:accent2>
        <a:srgbClr val="DE6F44"/>
      </a:accent2>
      <a:accent3>
        <a:srgbClr val="80B8B5"/>
      </a:accent3>
      <a:accent4>
        <a:srgbClr val="A6A8A3"/>
      </a:accent4>
      <a:accent5>
        <a:srgbClr val="089DD7"/>
      </a:accent5>
      <a:accent6>
        <a:srgbClr val="C0A996"/>
      </a:accent6>
      <a:hlink>
        <a:srgbClr val="0000FF"/>
      </a:hlink>
      <a:folHlink>
        <a:srgbClr val="FF00FF"/>
      </a:folHlink>
    </a:clrScheme>
    <a:fontScheme name="1_Office 테마">
      <a:majorFont>
        <a:latin typeface="Avenir Book"/>
        <a:ea typeface="Avenir Book"/>
        <a:cs typeface="Avenir Book"/>
      </a:majorFont>
      <a:minorFont>
        <a:latin typeface="Avenir Medium"/>
        <a:ea typeface="Avenir Medium"/>
        <a:cs typeface="Avenir Medium"/>
      </a:minorFont>
    </a:fontScheme>
    <a:fmtScheme name="1_Office 테마">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746</Words>
  <Application>Microsoft Office PowerPoint</Application>
  <PresentationFormat>Widescreen</PresentationFormat>
  <Paragraphs>60</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Avenir Book</vt:lpstr>
      <vt:lpstr>Avenir Book Oblique</vt:lpstr>
      <vt:lpstr>Avenir Heavy</vt:lpstr>
      <vt:lpstr>Avenir Medium</vt:lpstr>
      <vt:lpstr>Avenir Next Condensed Demi Bold</vt:lpstr>
      <vt:lpstr>Avenir Next Condensed Medium</vt:lpstr>
      <vt:lpstr>Avenir Next Condensed Regular</vt:lpstr>
      <vt:lpstr>Times Roman</vt:lpstr>
      <vt:lpstr>1_Office 테마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Akshay Kapse</cp:lastModifiedBy>
  <cp:revision>1</cp:revision>
  <dcterms:modified xsi:type="dcterms:W3CDTF">2023-08-28T08:37:21Z</dcterms:modified>
</cp:coreProperties>
</file>